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3" r:id="rId2"/>
    <p:sldMasterId id="2147483678" r:id="rId3"/>
    <p:sldMasterId id="2147483691" r:id="rId4"/>
    <p:sldMasterId id="2147483703" r:id="rId5"/>
  </p:sldMasterIdLst>
  <p:notesMasterIdLst>
    <p:notesMasterId r:id="rId62"/>
  </p:notesMasterIdLst>
  <p:handoutMasterIdLst>
    <p:handoutMasterId r:id="rId63"/>
  </p:handoutMasterIdLst>
  <p:sldIdLst>
    <p:sldId id="384" r:id="rId6"/>
    <p:sldId id="385" r:id="rId7"/>
    <p:sldId id="359" r:id="rId8"/>
    <p:sldId id="379" r:id="rId9"/>
    <p:sldId id="318" r:id="rId10"/>
    <p:sldId id="419" r:id="rId11"/>
    <p:sldId id="412" r:id="rId12"/>
    <p:sldId id="360" r:id="rId13"/>
    <p:sldId id="279" r:id="rId14"/>
    <p:sldId id="401" r:id="rId15"/>
    <p:sldId id="291" r:id="rId16"/>
    <p:sldId id="337" r:id="rId17"/>
    <p:sldId id="416" r:id="rId18"/>
    <p:sldId id="417" r:id="rId19"/>
    <p:sldId id="374" r:id="rId20"/>
    <p:sldId id="404" r:id="rId21"/>
    <p:sldId id="414" r:id="rId22"/>
    <p:sldId id="415" r:id="rId23"/>
    <p:sldId id="418" r:id="rId24"/>
    <p:sldId id="348" r:id="rId25"/>
    <p:sldId id="388" r:id="rId26"/>
    <p:sldId id="389" r:id="rId27"/>
    <p:sldId id="391" r:id="rId28"/>
    <p:sldId id="392" r:id="rId29"/>
    <p:sldId id="409" r:id="rId30"/>
    <p:sldId id="410" r:id="rId31"/>
    <p:sldId id="411" r:id="rId32"/>
    <p:sldId id="355" r:id="rId33"/>
    <p:sldId id="338" r:id="rId34"/>
    <p:sldId id="369" r:id="rId35"/>
    <p:sldId id="370" r:id="rId36"/>
    <p:sldId id="393" r:id="rId37"/>
    <p:sldId id="394" r:id="rId38"/>
    <p:sldId id="395" r:id="rId39"/>
    <p:sldId id="396" r:id="rId40"/>
    <p:sldId id="397" r:id="rId41"/>
    <p:sldId id="398" r:id="rId42"/>
    <p:sldId id="399" r:id="rId43"/>
    <p:sldId id="400" r:id="rId44"/>
    <p:sldId id="351" r:id="rId45"/>
    <p:sldId id="264" r:id="rId46"/>
    <p:sldId id="315" r:id="rId47"/>
    <p:sldId id="380" r:id="rId48"/>
    <p:sldId id="352" r:id="rId49"/>
    <p:sldId id="376" r:id="rId50"/>
    <p:sldId id="375" r:id="rId51"/>
    <p:sldId id="377" r:id="rId52"/>
    <p:sldId id="382" r:id="rId53"/>
    <p:sldId id="305" r:id="rId54"/>
    <p:sldId id="383" r:id="rId55"/>
    <p:sldId id="371" r:id="rId56"/>
    <p:sldId id="353" r:id="rId57"/>
    <p:sldId id="344" r:id="rId58"/>
    <p:sldId id="386" r:id="rId59"/>
    <p:sldId id="387" r:id="rId60"/>
    <p:sldId id="413" r:id="rId61"/>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0"/>
    <a:srgbClr val="C2339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750" autoAdjust="0"/>
    <p:restoredTop sz="91734" autoAdjust="0"/>
  </p:normalViewPr>
  <p:slideViewPr>
    <p:cSldViewPr snapToGrid="0" snapToObjects="1">
      <p:cViewPr>
        <p:scale>
          <a:sx n="99" d="100"/>
          <a:sy n="99" d="100"/>
        </p:scale>
        <p:origin x="-80" y="-80"/>
      </p:cViewPr>
      <p:guideLst>
        <p:guide orient="horz" pos="2160"/>
        <p:guide pos="2880"/>
      </p:guideLst>
    </p:cSldViewPr>
  </p:slideViewPr>
  <p:notesTextViewPr>
    <p:cViewPr>
      <p:scale>
        <a:sx n="100" d="100"/>
        <a:sy n="100" d="100"/>
      </p:scale>
      <p:origin x="0" y="0"/>
    </p:cViewPr>
  </p:notesTextViewPr>
  <p:sorterViewPr>
    <p:cViewPr>
      <p:scale>
        <a:sx n="106" d="100"/>
        <a:sy n="106" d="100"/>
      </p:scale>
      <p:origin x="0" y="129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notesMaster" Target="notesMasters/notesMaster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980421-52E4-E04D-A1FF-3068528D7FC6}" type="doc">
      <dgm:prSet loTypeId="urn:microsoft.com/office/officeart/2009/layout/CircleArrowProcess" loCatId="" qsTypeId="urn:microsoft.com/office/officeart/2005/8/quickstyle/simple5" qsCatId="simple" csTypeId="urn:microsoft.com/office/officeart/2005/8/colors/colorful3" csCatId="colorful" phldr="1"/>
      <dgm:spPr/>
      <dgm:t>
        <a:bodyPr/>
        <a:lstStyle/>
        <a:p>
          <a:endParaRPr lang="en-US"/>
        </a:p>
      </dgm:t>
    </dgm:pt>
    <dgm:pt modelId="{4F8F3C29-64F3-2146-A387-99649EB6A91B}">
      <dgm:prSet phldrT="[Text]"/>
      <dgm:spPr/>
      <dgm:t>
        <a:bodyPr/>
        <a:lstStyle/>
        <a:p>
          <a:r>
            <a:rPr lang="en-US" dirty="0" smtClean="0"/>
            <a:t>Negotiation Situation</a:t>
          </a:r>
          <a:endParaRPr lang="en-US" dirty="0"/>
        </a:p>
      </dgm:t>
    </dgm:pt>
    <dgm:pt modelId="{B6ED7440-CE7D-BB47-BD0F-CF5C4B77ED23}" type="parTrans" cxnId="{EAEE2BA6-4233-8F41-A7AA-53DD0E36C656}">
      <dgm:prSet/>
      <dgm:spPr/>
      <dgm:t>
        <a:bodyPr/>
        <a:lstStyle/>
        <a:p>
          <a:endParaRPr lang="en-US"/>
        </a:p>
      </dgm:t>
    </dgm:pt>
    <dgm:pt modelId="{0EA4DDA2-F467-7A45-AA6D-DCD22BC584D8}" type="sibTrans" cxnId="{EAEE2BA6-4233-8F41-A7AA-53DD0E36C656}">
      <dgm:prSet/>
      <dgm:spPr/>
      <dgm:t>
        <a:bodyPr/>
        <a:lstStyle/>
        <a:p>
          <a:endParaRPr lang="en-US"/>
        </a:p>
      </dgm:t>
    </dgm:pt>
    <dgm:pt modelId="{6B0A466C-DA60-2D47-AC9A-3925FCDE1B61}">
      <dgm:prSet phldrT="[Text]"/>
      <dgm:spPr/>
      <dgm:t>
        <a:bodyPr/>
        <a:lstStyle/>
        <a:p>
          <a:r>
            <a:rPr lang="en-US" dirty="0" smtClean="0"/>
            <a:t>Plan/Prepare for Negotiation</a:t>
          </a:r>
          <a:endParaRPr lang="en-US" dirty="0"/>
        </a:p>
      </dgm:t>
    </dgm:pt>
    <dgm:pt modelId="{81710CBA-D5A8-F443-A7EE-6E802790E4D9}" type="parTrans" cxnId="{F0FB78F7-548C-574F-8631-9BFAFD60D188}">
      <dgm:prSet/>
      <dgm:spPr/>
      <dgm:t>
        <a:bodyPr/>
        <a:lstStyle/>
        <a:p>
          <a:endParaRPr lang="en-US"/>
        </a:p>
      </dgm:t>
    </dgm:pt>
    <dgm:pt modelId="{74B7BC69-6B2C-2D47-86DE-61F6A9F093A2}" type="sibTrans" cxnId="{F0FB78F7-548C-574F-8631-9BFAFD60D188}">
      <dgm:prSet/>
      <dgm:spPr/>
      <dgm:t>
        <a:bodyPr/>
        <a:lstStyle/>
        <a:p>
          <a:endParaRPr lang="en-US"/>
        </a:p>
      </dgm:t>
    </dgm:pt>
    <dgm:pt modelId="{F2CA5CFD-5F2F-3A48-A2C5-193E2339A082}">
      <dgm:prSet phldrT="[Text]"/>
      <dgm:spPr/>
      <dgm:t>
        <a:bodyPr/>
        <a:lstStyle/>
        <a:p>
          <a:r>
            <a:rPr lang="en-US" dirty="0" smtClean="0"/>
            <a:t>Agreement</a:t>
          </a:r>
          <a:endParaRPr lang="en-US" dirty="0"/>
        </a:p>
      </dgm:t>
    </dgm:pt>
    <dgm:pt modelId="{AC2774CD-3262-3D48-8DFE-AE9107FD167C}" type="parTrans" cxnId="{66F7EC3D-7018-814E-A5A9-329D3458BF1F}">
      <dgm:prSet/>
      <dgm:spPr/>
      <dgm:t>
        <a:bodyPr/>
        <a:lstStyle/>
        <a:p>
          <a:endParaRPr lang="en-US"/>
        </a:p>
      </dgm:t>
    </dgm:pt>
    <dgm:pt modelId="{BBA2EB7C-DCAC-3B48-91FD-4F888559B50E}" type="sibTrans" cxnId="{66F7EC3D-7018-814E-A5A9-329D3458BF1F}">
      <dgm:prSet/>
      <dgm:spPr/>
      <dgm:t>
        <a:bodyPr/>
        <a:lstStyle/>
        <a:p>
          <a:endParaRPr lang="en-US"/>
        </a:p>
      </dgm:t>
    </dgm:pt>
    <dgm:pt modelId="{E3619B68-64C1-8D40-8325-4BD90125C043}">
      <dgm:prSet phldrT="[Text]"/>
      <dgm:spPr/>
      <dgm:t>
        <a:bodyPr/>
        <a:lstStyle/>
        <a:p>
          <a:r>
            <a:rPr lang="en-US" dirty="0" smtClean="0"/>
            <a:t>Negotiation</a:t>
          </a:r>
          <a:endParaRPr lang="en-US" dirty="0"/>
        </a:p>
      </dgm:t>
    </dgm:pt>
    <dgm:pt modelId="{2279FD2B-F804-7147-B46D-48C77BA79242}" type="parTrans" cxnId="{8F0B1666-069B-4248-AF5F-1C1AEAEDEBA8}">
      <dgm:prSet/>
      <dgm:spPr/>
      <dgm:t>
        <a:bodyPr/>
        <a:lstStyle/>
        <a:p>
          <a:endParaRPr lang="en-US"/>
        </a:p>
      </dgm:t>
    </dgm:pt>
    <dgm:pt modelId="{82C5EC48-5B37-D04E-B83E-467966F0E16F}" type="sibTrans" cxnId="{8F0B1666-069B-4248-AF5F-1C1AEAEDEBA8}">
      <dgm:prSet/>
      <dgm:spPr/>
      <dgm:t>
        <a:bodyPr/>
        <a:lstStyle/>
        <a:p>
          <a:endParaRPr lang="en-US"/>
        </a:p>
      </dgm:t>
    </dgm:pt>
    <dgm:pt modelId="{4AEA4714-49E9-8E4F-AC06-865801973EE7}">
      <dgm:prSet phldrT="[Text]"/>
      <dgm:spPr/>
      <dgm:t>
        <a:bodyPr/>
        <a:lstStyle/>
        <a:p>
          <a:r>
            <a:rPr lang="en-US" dirty="0" err="1" smtClean="0"/>
            <a:t>Definitize</a:t>
          </a:r>
          <a:endParaRPr lang="en-US" dirty="0"/>
        </a:p>
      </dgm:t>
    </dgm:pt>
    <dgm:pt modelId="{3FA0720F-9E28-6B47-AC2F-42E5A5896421}" type="parTrans" cxnId="{329859A1-C2E3-1C4A-980D-896944D28E94}">
      <dgm:prSet/>
      <dgm:spPr/>
      <dgm:t>
        <a:bodyPr/>
        <a:lstStyle/>
        <a:p>
          <a:endParaRPr lang="en-US"/>
        </a:p>
      </dgm:t>
    </dgm:pt>
    <dgm:pt modelId="{115A878D-6039-BD4A-8160-341CCB8DAADB}" type="sibTrans" cxnId="{329859A1-C2E3-1C4A-980D-896944D28E94}">
      <dgm:prSet/>
      <dgm:spPr/>
      <dgm:t>
        <a:bodyPr/>
        <a:lstStyle/>
        <a:p>
          <a:endParaRPr lang="en-US"/>
        </a:p>
      </dgm:t>
    </dgm:pt>
    <dgm:pt modelId="{3A8977D0-6896-B849-AC1D-84D4AA4C4118}">
      <dgm:prSet phldrT="[Text]"/>
      <dgm:spPr/>
      <dgm:t>
        <a:bodyPr/>
        <a:lstStyle/>
        <a:p>
          <a:r>
            <a:rPr lang="en-US" dirty="0" smtClean="0"/>
            <a:t>Execute Agreement</a:t>
          </a:r>
          <a:endParaRPr lang="en-US" dirty="0"/>
        </a:p>
      </dgm:t>
    </dgm:pt>
    <dgm:pt modelId="{108712EA-42EC-794C-BA69-76DB039AC0F3}" type="parTrans" cxnId="{72DE97D9-7180-A64D-900F-8FFBB037F6D2}">
      <dgm:prSet/>
      <dgm:spPr/>
      <dgm:t>
        <a:bodyPr/>
        <a:lstStyle/>
        <a:p>
          <a:endParaRPr lang="en-US"/>
        </a:p>
      </dgm:t>
    </dgm:pt>
    <dgm:pt modelId="{E8E7850C-ED21-8649-AB0D-AC93D6724CCF}" type="sibTrans" cxnId="{72DE97D9-7180-A64D-900F-8FFBB037F6D2}">
      <dgm:prSet/>
      <dgm:spPr/>
      <dgm:t>
        <a:bodyPr/>
        <a:lstStyle/>
        <a:p>
          <a:endParaRPr lang="en-US"/>
        </a:p>
      </dgm:t>
    </dgm:pt>
    <dgm:pt modelId="{6BB86FA3-BB0B-5B46-918A-CEB7280D8BEE}" type="pres">
      <dgm:prSet presAssocID="{B9980421-52E4-E04D-A1FF-3068528D7FC6}" presName="Name0" presStyleCnt="0">
        <dgm:presLayoutVars>
          <dgm:chMax val="7"/>
          <dgm:chPref val="7"/>
          <dgm:dir/>
          <dgm:animLvl val="lvl"/>
        </dgm:presLayoutVars>
      </dgm:prSet>
      <dgm:spPr/>
      <dgm:t>
        <a:bodyPr/>
        <a:lstStyle/>
        <a:p>
          <a:endParaRPr lang="en-US"/>
        </a:p>
      </dgm:t>
    </dgm:pt>
    <dgm:pt modelId="{6B134A98-8A1F-FF40-BCCF-A4EE817AA4CB}" type="pres">
      <dgm:prSet presAssocID="{4F8F3C29-64F3-2146-A387-99649EB6A91B}" presName="Accent1" presStyleCnt="0"/>
      <dgm:spPr/>
      <dgm:t>
        <a:bodyPr/>
        <a:lstStyle/>
        <a:p>
          <a:endParaRPr lang="en-US"/>
        </a:p>
      </dgm:t>
    </dgm:pt>
    <dgm:pt modelId="{57E14B1D-B445-4247-BF9B-35959F2D2AC5}" type="pres">
      <dgm:prSet presAssocID="{4F8F3C29-64F3-2146-A387-99649EB6A91B}" presName="Accent" presStyleLbl="node1" presStyleIdx="0" presStyleCnt="6"/>
      <dgm:spPr/>
      <dgm:t>
        <a:bodyPr/>
        <a:lstStyle/>
        <a:p>
          <a:endParaRPr lang="en-US"/>
        </a:p>
      </dgm:t>
    </dgm:pt>
    <dgm:pt modelId="{5B8B5877-1A83-4646-AD80-F50B13FB642D}" type="pres">
      <dgm:prSet presAssocID="{4F8F3C29-64F3-2146-A387-99649EB6A91B}" presName="Parent1" presStyleLbl="revTx" presStyleIdx="0" presStyleCnt="6">
        <dgm:presLayoutVars>
          <dgm:chMax val="1"/>
          <dgm:chPref val="1"/>
          <dgm:bulletEnabled val="1"/>
        </dgm:presLayoutVars>
      </dgm:prSet>
      <dgm:spPr/>
      <dgm:t>
        <a:bodyPr/>
        <a:lstStyle/>
        <a:p>
          <a:endParaRPr lang="en-US"/>
        </a:p>
      </dgm:t>
    </dgm:pt>
    <dgm:pt modelId="{8F2A7049-6E38-704F-AE4D-A48D2E21E7E7}" type="pres">
      <dgm:prSet presAssocID="{6B0A466C-DA60-2D47-AC9A-3925FCDE1B61}" presName="Accent2" presStyleCnt="0"/>
      <dgm:spPr/>
      <dgm:t>
        <a:bodyPr/>
        <a:lstStyle/>
        <a:p>
          <a:endParaRPr lang="en-US"/>
        </a:p>
      </dgm:t>
    </dgm:pt>
    <dgm:pt modelId="{F106FC7D-D03F-CD40-9D6B-F1165CE8E111}" type="pres">
      <dgm:prSet presAssocID="{6B0A466C-DA60-2D47-AC9A-3925FCDE1B61}" presName="Accent" presStyleLbl="node1" presStyleIdx="1" presStyleCnt="6"/>
      <dgm:spPr/>
      <dgm:t>
        <a:bodyPr/>
        <a:lstStyle/>
        <a:p>
          <a:endParaRPr lang="en-US"/>
        </a:p>
      </dgm:t>
    </dgm:pt>
    <dgm:pt modelId="{4EF34015-2BA9-0D4E-B260-396100C4D9DB}" type="pres">
      <dgm:prSet presAssocID="{6B0A466C-DA60-2D47-AC9A-3925FCDE1B61}" presName="Parent2" presStyleLbl="revTx" presStyleIdx="1" presStyleCnt="6">
        <dgm:presLayoutVars>
          <dgm:chMax val="1"/>
          <dgm:chPref val="1"/>
          <dgm:bulletEnabled val="1"/>
        </dgm:presLayoutVars>
      </dgm:prSet>
      <dgm:spPr/>
      <dgm:t>
        <a:bodyPr/>
        <a:lstStyle/>
        <a:p>
          <a:endParaRPr lang="en-US"/>
        </a:p>
      </dgm:t>
    </dgm:pt>
    <dgm:pt modelId="{E435E669-2444-394F-9943-90F9625ADD4C}" type="pres">
      <dgm:prSet presAssocID="{E3619B68-64C1-8D40-8325-4BD90125C043}" presName="Accent3" presStyleCnt="0"/>
      <dgm:spPr/>
      <dgm:t>
        <a:bodyPr/>
        <a:lstStyle/>
        <a:p>
          <a:endParaRPr lang="en-US"/>
        </a:p>
      </dgm:t>
    </dgm:pt>
    <dgm:pt modelId="{E458C5CF-9433-5145-B096-2092ABF416CE}" type="pres">
      <dgm:prSet presAssocID="{E3619B68-64C1-8D40-8325-4BD90125C043}" presName="Accent" presStyleLbl="node1" presStyleIdx="2" presStyleCnt="6"/>
      <dgm:spPr/>
      <dgm:t>
        <a:bodyPr/>
        <a:lstStyle/>
        <a:p>
          <a:endParaRPr lang="en-US"/>
        </a:p>
      </dgm:t>
    </dgm:pt>
    <dgm:pt modelId="{A5850DB8-947D-B14C-8957-04A77AF73A76}" type="pres">
      <dgm:prSet presAssocID="{E3619B68-64C1-8D40-8325-4BD90125C043}" presName="Parent3" presStyleLbl="revTx" presStyleIdx="2" presStyleCnt="6">
        <dgm:presLayoutVars>
          <dgm:chMax val="1"/>
          <dgm:chPref val="1"/>
          <dgm:bulletEnabled val="1"/>
        </dgm:presLayoutVars>
      </dgm:prSet>
      <dgm:spPr/>
      <dgm:t>
        <a:bodyPr/>
        <a:lstStyle/>
        <a:p>
          <a:endParaRPr lang="en-US"/>
        </a:p>
      </dgm:t>
    </dgm:pt>
    <dgm:pt modelId="{41720F42-A949-094E-BE51-BCA270BD19AA}" type="pres">
      <dgm:prSet presAssocID="{F2CA5CFD-5F2F-3A48-A2C5-193E2339A082}" presName="Accent4" presStyleCnt="0"/>
      <dgm:spPr/>
      <dgm:t>
        <a:bodyPr/>
        <a:lstStyle/>
        <a:p>
          <a:endParaRPr lang="en-US"/>
        </a:p>
      </dgm:t>
    </dgm:pt>
    <dgm:pt modelId="{52C9A1C2-E84E-D247-B918-6C35F38D8ED3}" type="pres">
      <dgm:prSet presAssocID="{F2CA5CFD-5F2F-3A48-A2C5-193E2339A082}" presName="Accent" presStyleLbl="node1" presStyleIdx="3" presStyleCnt="6"/>
      <dgm:spPr/>
      <dgm:t>
        <a:bodyPr/>
        <a:lstStyle/>
        <a:p>
          <a:endParaRPr lang="en-US"/>
        </a:p>
      </dgm:t>
    </dgm:pt>
    <dgm:pt modelId="{5452F8E0-817D-CC46-8541-60DD1DB97E84}" type="pres">
      <dgm:prSet presAssocID="{F2CA5CFD-5F2F-3A48-A2C5-193E2339A082}" presName="Parent4" presStyleLbl="revTx" presStyleIdx="3" presStyleCnt="6">
        <dgm:presLayoutVars>
          <dgm:chMax val="1"/>
          <dgm:chPref val="1"/>
          <dgm:bulletEnabled val="1"/>
        </dgm:presLayoutVars>
      </dgm:prSet>
      <dgm:spPr/>
      <dgm:t>
        <a:bodyPr/>
        <a:lstStyle/>
        <a:p>
          <a:endParaRPr lang="en-US"/>
        </a:p>
      </dgm:t>
    </dgm:pt>
    <dgm:pt modelId="{F2EB1A5E-59D9-D446-B398-C72D386EEAAE}" type="pres">
      <dgm:prSet presAssocID="{4AEA4714-49E9-8E4F-AC06-865801973EE7}" presName="Accent5" presStyleCnt="0"/>
      <dgm:spPr/>
      <dgm:t>
        <a:bodyPr/>
        <a:lstStyle/>
        <a:p>
          <a:endParaRPr lang="en-US"/>
        </a:p>
      </dgm:t>
    </dgm:pt>
    <dgm:pt modelId="{65418143-5B11-3D42-8887-EF945D9A7E8C}" type="pres">
      <dgm:prSet presAssocID="{4AEA4714-49E9-8E4F-AC06-865801973EE7}" presName="Accent" presStyleLbl="node1" presStyleIdx="4" presStyleCnt="6"/>
      <dgm:spPr/>
      <dgm:t>
        <a:bodyPr/>
        <a:lstStyle/>
        <a:p>
          <a:endParaRPr lang="en-US"/>
        </a:p>
      </dgm:t>
    </dgm:pt>
    <dgm:pt modelId="{F27EFF8C-958A-954C-9EAB-998B39EFEE81}" type="pres">
      <dgm:prSet presAssocID="{4AEA4714-49E9-8E4F-AC06-865801973EE7}" presName="Parent5" presStyleLbl="revTx" presStyleIdx="4" presStyleCnt="6">
        <dgm:presLayoutVars>
          <dgm:chMax val="1"/>
          <dgm:chPref val="1"/>
          <dgm:bulletEnabled val="1"/>
        </dgm:presLayoutVars>
      </dgm:prSet>
      <dgm:spPr/>
      <dgm:t>
        <a:bodyPr/>
        <a:lstStyle/>
        <a:p>
          <a:endParaRPr lang="en-US"/>
        </a:p>
      </dgm:t>
    </dgm:pt>
    <dgm:pt modelId="{AAC75993-8951-AF4B-9083-C76078D0EA07}" type="pres">
      <dgm:prSet presAssocID="{3A8977D0-6896-B849-AC1D-84D4AA4C4118}" presName="Accent6" presStyleCnt="0"/>
      <dgm:spPr/>
      <dgm:t>
        <a:bodyPr/>
        <a:lstStyle/>
        <a:p>
          <a:endParaRPr lang="en-US"/>
        </a:p>
      </dgm:t>
    </dgm:pt>
    <dgm:pt modelId="{E785CD61-CFBE-AC4F-B23A-E1ACA41A2CA5}" type="pres">
      <dgm:prSet presAssocID="{3A8977D0-6896-B849-AC1D-84D4AA4C4118}" presName="Accent" presStyleLbl="node1" presStyleIdx="5" presStyleCnt="6"/>
      <dgm:spPr/>
      <dgm:t>
        <a:bodyPr/>
        <a:lstStyle/>
        <a:p>
          <a:endParaRPr lang="en-US"/>
        </a:p>
      </dgm:t>
    </dgm:pt>
    <dgm:pt modelId="{4D017D0A-A8DE-B54F-83DA-10D4FACFE011}" type="pres">
      <dgm:prSet presAssocID="{3A8977D0-6896-B849-AC1D-84D4AA4C4118}" presName="Parent6" presStyleLbl="revTx" presStyleIdx="5" presStyleCnt="6">
        <dgm:presLayoutVars>
          <dgm:chMax val="1"/>
          <dgm:chPref val="1"/>
          <dgm:bulletEnabled val="1"/>
        </dgm:presLayoutVars>
      </dgm:prSet>
      <dgm:spPr/>
      <dgm:t>
        <a:bodyPr/>
        <a:lstStyle/>
        <a:p>
          <a:endParaRPr lang="en-US"/>
        </a:p>
      </dgm:t>
    </dgm:pt>
  </dgm:ptLst>
  <dgm:cxnLst>
    <dgm:cxn modelId="{FD4B12E0-724E-5543-BBB4-ACA673889C15}" type="presOf" srcId="{E3619B68-64C1-8D40-8325-4BD90125C043}" destId="{A5850DB8-947D-B14C-8957-04A77AF73A76}" srcOrd="0" destOrd="0" presId="urn:microsoft.com/office/officeart/2009/layout/CircleArrowProcess"/>
    <dgm:cxn modelId="{35BD4274-52DD-5B43-96B4-B1ED06796DBB}" type="presOf" srcId="{4F8F3C29-64F3-2146-A387-99649EB6A91B}" destId="{5B8B5877-1A83-4646-AD80-F50B13FB642D}" srcOrd="0" destOrd="0" presId="urn:microsoft.com/office/officeart/2009/layout/CircleArrowProcess"/>
    <dgm:cxn modelId="{66F7EC3D-7018-814E-A5A9-329D3458BF1F}" srcId="{B9980421-52E4-E04D-A1FF-3068528D7FC6}" destId="{F2CA5CFD-5F2F-3A48-A2C5-193E2339A082}" srcOrd="3" destOrd="0" parTransId="{AC2774CD-3262-3D48-8DFE-AE9107FD167C}" sibTransId="{BBA2EB7C-DCAC-3B48-91FD-4F888559B50E}"/>
    <dgm:cxn modelId="{A99C5D9F-F86F-5D4F-B42D-B63A572D5174}" type="presOf" srcId="{B9980421-52E4-E04D-A1FF-3068528D7FC6}" destId="{6BB86FA3-BB0B-5B46-918A-CEB7280D8BEE}" srcOrd="0" destOrd="0" presId="urn:microsoft.com/office/officeart/2009/layout/CircleArrowProcess"/>
    <dgm:cxn modelId="{329859A1-C2E3-1C4A-980D-896944D28E94}" srcId="{B9980421-52E4-E04D-A1FF-3068528D7FC6}" destId="{4AEA4714-49E9-8E4F-AC06-865801973EE7}" srcOrd="4" destOrd="0" parTransId="{3FA0720F-9E28-6B47-AC2F-42E5A5896421}" sibTransId="{115A878D-6039-BD4A-8160-341CCB8DAADB}"/>
    <dgm:cxn modelId="{72DE97D9-7180-A64D-900F-8FFBB037F6D2}" srcId="{B9980421-52E4-E04D-A1FF-3068528D7FC6}" destId="{3A8977D0-6896-B849-AC1D-84D4AA4C4118}" srcOrd="5" destOrd="0" parTransId="{108712EA-42EC-794C-BA69-76DB039AC0F3}" sibTransId="{E8E7850C-ED21-8649-AB0D-AC93D6724CCF}"/>
    <dgm:cxn modelId="{EAEE2BA6-4233-8F41-A7AA-53DD0E36C656}" srcId="{B9980421-52E4-E04D-A1FF-3068528D7FC6}" destId="{4F8F3C29-64F3-2146-A387-99649EB6A91B}" srcOrd="0" destOrd="0" parTransId="{B6ED7440-CE7D-BB47-BD0F-CF5C4B77ED23}" sibTransId="{0EA4DDA2-F467-7A45-AA6D-DCD22BC584D8}"/>
    <dgm:cxn modelId="{572149DA-8A20-4C48-8B48-944B5F559ACA}" type="presOf" srcId="{F2CA5CFD-5F2F-3A48-A2C5-193E2339A082}" destId="{5452F8E0-817D-CC46-8541-60DD1DB97E84}" srcOrd="0" destOrd="0" presId="urn:microsoft.com/office/officeart/2009/layout/CircleArrowProcess"/>
    <dgm:cxn modelId="{6C72A2CC-7FD5-B74B-A922-28414D59B4A3}" type="presOf" srcId="{3A8977D0-6896-B849-AC1D-84D4AA4C4118}" destId="{4D017D0A-A8DE-B54F-83DA-10D4FACFE011}" srcOrd="0" destOrd="0" presId="urn:microsoft.com/office/officeart/2009/layout/CircleArrowProcess"/>
    <dgm:cxn modelId="{02C97550-3F1B-244B-AA4A-C0AA829A23AC}" type="presOf" srcId="{6B0A466C-DA60-2D47-AC9A-3925FCDE1B61}" destId="{4EF34015-2BA9-0D4E-B260-396100C4D9DB}" srcOrd="0" destOrd="0" presId="urn:microsoft.com/office/officeart/2009/layout/CircleArrowProcess"/>
    <dgm:cxn modelId="{8F0B1666-069B-4248-AF5F-1C1AEAEDEBA8}" srcId="{B9980421-52E4-E04D-A1FF-3068528D7FC6}" destId="{E3619B68-64C1-8D40-8325-4BD90125C043}" srcOrd="2" destOrd="0" parTransId="{2279FD2B-F804-7147-B46D-48C77BA79242}" sibTransId="{82C5EC48-5B37-D04E-B83E-467966F0E16F}"/>
    <dgm:cxn modelId="{F0FB78F7-548C-574F-8631-9BFAFD60D188}" srcId="{B9980421-52E4-E04D-A1FF-3068528D7FC6}" destId="{6B0A466C-DA60-2D47-AC9A-3925FCDE1B61}" srcOrd="1" destOrd="0" parTransId="{81710CBA-D5A8-F443-A7EE-6E802790E4D9}" sibTransId="{74B7BC69-6B2C-2D47-86DE-61F6A9F093A2}"/>
    <dgm:cxn modelId="{BB66AA2F-EB9E-2446-B76E-3DD3C485732F}" type="presOf" srcId="{4AEA4714-49E9-8E4F-AC06-865801973EE7}" destId="{F27EFF8C-958A-954C-9EAB-998B39EFEE81}" srcOrd="0" destOrd="0" presId="urn:microsoft.com/office/officeart/2009/layout/CircleArrowProcess"/>
    <dgm:cxn modelId="{29E63F8B-9810-6843-BE65-CDA2308E5B93}" type="presParOf" srcId="{6BB86FA3-BB0B-5B46-918A-CEB7280D8BEE}" destId="{6B134A98-8A1F-FF40-BCCF-A4EE817AA4CB}" srcOrd="0" destOrd="0" presId="urn:microsoft.com/office/officeart/2009/layout/CircleArrowProcess"/>
    <dgm:cxn modelId="{54A10B4B-5E43-2C4D-8875-7728CBE358EC}" type="presParOf" srcId="{6B134A98-8A1F-FF40-BCCF-A4EE817AA4CB}" destId="{57E14B1D-B445-4247-BF9B-35959F2D2AC5}" srcOrd="0" destOrd="0" presId="urn:microsoft.com/office/officeart/2009/layout/CircleArrowProcess"/>
    <dgm:cxn modelId="{1D7F8383-42DE-B140-B7B7-76F4BA340E34}" type="presParOf" srcId="{6BB86FA3-BB0B-5B46-918A-CEB7280D8BEE}" destId="{5B8B5877-1A83-4646-AD80-F50B13FB642D}" srcOrd="1" destOrd="0" presId="urn:microsoft.com/office/officeart/2009/layout/CircleArrowProcess"/>
    <dgm:cxn modelId="{B2AC2BE8-424B-154D-9C54-F217DA0A990A}" type="presParOf" srcId="{6BB86FA3-BB0B-5B46-918A-CEB7280D8BEE}" destId="{8F2A7049-6E38-704F-AE4D-A48D2E21E7E7}" srcOrd="2" destOrd="0" presId="urn:microsoft.com/office/officeart/2009/layout/CircleArrowProcess"/>
    <dgm:cxn modelId="{CE681F56-CED9-994E-97E7-5C25D1349086}" type="presParOf" srcId="{8F2A7049-6E38-704F-AE4D-A48D2E21E7E7}" destId="{F106FC7D-D03F-CD40-9D6B-F1165CE8E111}" srcOrd="0" destOrd="0" presId="urn:microsoft.com/office/officeart/2009/layout/CircleArrowProcess"/>
    <dgm:cxn modelId="{51234392-FF97-5449-99FC-E1BD19C3C28B}" type="presParOf" srcId="{6BB86FA3-BB0B-5B46-918A-CEB7280D8BEE}" destId="{4EF34015-2BA9-0D4E-B260-396100C4D9DB}" srcOrd="3" destOrd="0" presId="urn:microsoft.com/office/officeart/2009/layout/CircleArrowProcess"/>
    <dgm:cxn modelId="{E2E26BCB-CCA2-1D45-81CF-176463FB8504}" type="presParOf" srcId="{6BB86FA3-BB0B-5B46-918A-CEB7280D8BEE}" destId="{E435E669-2444-394F-9943-90F9625ADD4C}" srcOrd="4" destOrd="0" presId="urn:microsoft.com/office/officeart/2009/layout/CircleArrowProcess"/>
    <dgm:cxn modelId="{AAF3A9AE-7744-7648-82F4-9661FC157AF4}" type="presParOf" srcId="{E435E669-2444-394F-9943-90F9625ADD4C}" destId="{E458C5CF-9433-5145-B096-2092ABF416CE}" srcOrd="0" destOrd="0" presId="urn:microsoft.com/office/officeart/2009/layout/CircleArrowProcess"/>
    <dgm:cxn modelId="{8978372B-670B-2F4A-8338-BFF85E28B4E7}" type="presParOf" srcId="{6BB86FA3-BB0B-5B46-918A-CEB7280D8BEE}" destId="{A5850DB8-947D-B14C-8957-04A77AF73A76}" srcOrd="5" destOrd="0" presId="urn:microsoft.com/office/officeart/2009/layout/CircleArrowProcess"/>
    <dgm:cxn modelId="{D088E7CA-E211-2C4B-A0D8-0A0B9DEFB0AC}" type="presParOf" srcId="{6BB86FA3-BB0B-5B46-918A-CEB7280D8BEE}" destId="{41720F42-A949-094E-BE51-BCA270BD19AA}" srcOrd="6" destOrd="0" presId="urn:microsoft.com/office/officeart/2009/layout/CircleArrowProcess"/>
    <dgm:cxn modelId="{DEFBE38D-50A0-454B-A7A0-B6E179CBF585}" type="presParOf" srcId="{41720F42-A949-094E-BE51-BCA270BD19AA}" destId="{52C9A1C2-E84E-D247-B918-6C35F38D8ED3}" srcOrd="0" destOrd="0" presId="urn:microsoft.com/office/officeart/2009/layout/CircleArrowProcess"/>
    <dgm:cxn modelId="{9DBA211D-D638-664B-8540-4C7E581D9677}" type="presParOf" srcId="{6BB86FA3-BB0B-5B46-918A-CEB7280D8BEE}" destId="{5452F8E0-817D-CC46-8541-60DD1DB97E84}" srcOrd="7" destOrd="0" presId="urn:microsoft.com/office/officeart/2009/layout/CircleArrowProcess"/>
    <dgm:cxn modelId="{081DB7ED-CEFE-984B-807F-17A34874427B}" type="presParOf" srcId="{6BB86FA3-BB0B-5B46-918A-CEB7280D8BEE}" destId="{F2EB1A5E-59D9-D446-B398-C72D386EEAAE}" srcOrd="8" destOrd="0" presId="urn:microsoft.com/office/officeart/2009/layout/CircleArrowProcess"/>
    <dgm:cxn modelId="{5DF7E4A8-8640-2B4E-8D41-234BD185FE6F}" type="presParOf" srcId="{F2EB1A5E-59D9-D446-B398-C72D386EEAAE}" destId="{65418143-5B11-3D42-8887-EF945D9A7E8C}" srcOrd="0" destOrd="0" presId="urn:microsoft.com/office/officeart/2009/layout/CircleArrowProcess"/>
    <dgm:cxn modelId="{221586E2-B991-2544-9437-EA54CB072044}" type="presParOf" srcId="{6BB86FA3-BB0B-5B46-918A-CEB7280D8BEE}" destId="{F27EFF8C-958A-954C-9EAB-998B39EFEE81}" srcOrd="9" destOrd="0" presId="urn:microsoft.com/office/officeart/2009/layout/CircleArrowProcess"/>
    <dgm:cxn modelId="{8D4217FB-A13B-C04D-BB5C-626B34EBE627}" type="presParOf" srcId="{6BB86FA3-BB0B-5B46-918A-CEB7280D8BEE}" destId="{AAC75993-8951-AF4B-9083-C76078D0EA07}" srcOrd="10" destOrd="0" presId="urn:microsoft.com/office/officeart/2009/layout/CircleArrowProcess"/>
    <dgm:cxn modelId="{13372DFB-7DF3-0147-806B-4D018E4B0BE6}" type="presParOf" srcId="{AAC75993-8951-AF4B-9083-C76078D0EA07}" destId="{E785CD61-CFBE-AC4F-B23A-E1ACA41A2CA5}" srcOrd="0" destOrd="0" presId="urn:microsoft.com/office/officeart/2009/layout/CircleArrowProcess"/>
    <dgm:cxn modelId="{20BE6B32-0792-CA48-860D-0FB80D631CF6}" type="presParOf" srcId="{6BB86FA3-BB0B-5B46-918A-CEB7280D8BEE}" destId="{4D017D0A-A8DE-B54F-83DA-10D4FACFE011}" srcOrd="1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97D5581-94BB-BC40-930A-3C961E6C0F96}" type="doc">
      <dgm:prSet loTypeId="urn:microsoft.com/office/officeart/2005/8/layout/radial5" loCatId="" qsTypeId="urn:microsoft.com/office/officeart/2005/8/quickstyle/simple3" qsCatId="simple" csTypeId="urn:microsoft.com/office/officeart/2005/8/colors/colorful1" csCatId="colorful" phldr="1"/>
      <dgm:spPr/>
      <dgm:t>
        <a:bodyPr/>
        <a:lstStyle/>
        <a:p>
          <a:endParaRPr lang="en-US"/>
        </a:p>
      </dgm:t>
    </dgm:pt>
    <dgm:pt modelId="{25616BD0-7285-924C-891D-1CBADB838814}">
      <dgm:prSet phldrT="[Text]"/>
      <dgm:spPr/>
      <dgm:t>
        <a:bodyPr/>
        <a:lstStyle/>
        <a:p>
          <a:r>
            <a:rPr lang="en-US" dirty="0" smtClean="0"/>
            <a:t>Negotiation</a:t>
          </a:r>
        </a:p>
        <a:p>
          <a:r>
            <a:rPr lang="en-US" dirty="0" smtClean="0"/>
            <a:t>Situation</a:t>
          </a:r>
          <a:endParaRPr lang="en-US" dirty="0"/>
        </a:p>
      </dgm:t>
    </dgm:pt>
    <dgm:pt modelId="{BD815C66-5B2D-1544-84DA-301944B0BA28}" type="parTrans" cxnId="{481B1F81-39FC-D14C-9261-C78CAA9585EE}">
      <dgm:prSet/>
      <dgm:spPr/>
      <dgm:t>
        <a:bodyPr/>
        <a:lstStyle/>
        <a:p>
          <a:endParaRPr lang="en-US"/>
        </a:p>
      </dgm:t>
    </dgm:pt>
    <dgm:pt modelId="{EA37B888-70C8-DF45-BEB8-B0DFE5CE1A79}" type="sibTrans" cxnId="{481B1F81-39FC-D14C-9261-C78CAA9585EE}">
      <dgm:prSet/>
      <dgm:spPr/>
      <dgm:t>
        <a:bodyPr/>
        <a:lstStyle/>
        <a:p>
          <a:endParaRPr lang="en-US"/>
        </a:p>
      </dgm:t>
    </dgm:pt>
    <dgm:pt modelId="{B6EA4A82-E8F3-BC44-B59E-AD7A1D818CBC}">
      <dgm:prSet phldrT="[Text]" custT="1"/>
      <dgm:spPr/>
      <dgm:t>
        <a:bodyPr/>
        <a:lstStyle/>
        <a:p>
          <a:r>
            <a:rPr lang="en-US" sz="1800" dirty="0" smtClean="0"/>
            <a:t>Contracts</a:t>
          </a:r>
          <a:endParaRPr lang="en-US" sz="1800" dirty="0"/>
        </a:p>
      </dgm:t>
    </dgm:pt>
    <dgm:pt modelId="{483B0544-68BC-DE40-AADA-A5B91FA415D1}" type="parTrans" cxnId="{20E3F126-FBCA-9949-9C93-7071C5AD1851}">
      <dgm:prSet/>
      <dgm:spPr/>
      <dgm:t>
        <a:bodyPr/>
        <a:lstStyle/>
        <a:p>
          <a:endParaRPr lang="en-US"/>
        </a:p>
      </dgm:t>
    </dgm:pt>
    <dgm:pt modelId="{0616C50F-D0FE-2540-B1DF-9BE8F9646590}" type="sibTrans" cxnId="{20E3F126-FBCA-9949-9C93-7071C5AD1851}">
      <dgm:prSet/>
      <dgm:spPr/>
      <dgm:t>
        <a:bodyPr/>
        <a:lstStyle/>
        <a:p>
          <a:endParaRPr lang="en-US"/>
        </a:p>
      </dgm:t>
    </dgm:pt>
    <dgm:pt modelId="{446A6E87-4F8C-4647-B457-B3DFB832EB12}">
      <dgm:prSet phldrT="[Text]" custT="1"/>
      <dgm:spPr/>
      <dgm:t>
        <a:bodyPr/>
        <a:lstStyle/>
        <a:p>
          <a:r>
            <a:rPr lang="en-US" sz="1800" dirty="0" smtClean="0"/>
            <a:t>Landlord Tenant Dispute</a:t>
          </a:r>
          <a:endParaRPr lang="en-US" sz="1800" dirty="0"/>
        </a:p>
      </dgm:t>
    </dgm:pt>
    <dgm:pt modelId="{E63B3541-3D54-AF48-8096-2C83FBD42AD7}" type="parTrans" cxnId="{863B09A1-E2A2-1B4A-8C0C-F959A98CF061}">
      <dgm:prSet/>
      <dgm:spPr/>
      <dgm:t>
        <a:bodyPr/>
        <a:lstStyle/>
        <a:p>
          <a:endParaRPr lang="en-US"/>
        </a:p>
      </dgm:t>
    </dgm:pt>
    <dgm:pt modelId="{BB52CCAF-A949-0B4E-8426-A39D478B8F67}" type="sibTrans" cxnId="{863B09A1-E2A2-1B4A-8C0C-F959A98CF061}">
      <dgm:prSet/>
      <dgm:spPr/>
      <dgm:t>
        <a:bodyPr/>
        <a:lstStyle/>
        <a:p>
          <a:endParaRPr lang="en-US"/>
        </a:p>
      </dgm:t>
    </dgm:pt>
    <dgm:pt modelId="{EF2E002C-1D55-0E4C-A4C4-043928762C1A}">
      <dgm:prSet phldrT="[Text]" custT="1"/>
      <dgm:spPr/>
      <dgm:t>
        <a:bodyPr/>
        <a:lstStyle/>
        <a:p>
          <a:r>
            <a:rPr lang="en-US" sz="1800" dirty="0" smtClean="0"/>
            <a:t>Interest Rates</a:t>
          </a:r>
          <a:endParaRPr lang="en-US" sz="1800" dirty="0"/>
        </a:p>
      </dgm:t>
    </dgm:pt>
    <dgm:pt modelId="{F3E42067-CABF-004A-A8D1-209A80044505}" type="parTrans" cxnId="{80760349-DDFB-BE4C-9E14-CAF6D55A003D}">
      <dgm:prSet/>
      <dgm:spPr/>
      <dgm:t>
        <a:bodyPr/>
        <a:lstStyle/>
        <a:p>
          <a:endParaRPr lang="en-US"/>
        </a:p>
      </dgm:t>
    </dgm:pt>
    <dgm:pt modelId="{FA3FF3AF-44FA-124F-9F37-608CE3BDAFFF}" type="sibTrans" cxnId="{80760349-DDFB-BE4C-9E14-CAF6D55A003D}">
      <dgm:prSet/>
      <dgm:spPr/>
      <dgm:t>
        <a:bodyPr/>
        <a:lstStyle/>
        <a:p>
          <a:endParaRPr lang="en-US"/>
        </a:p>
      </dgm:t>
    </dgm:pt>
    <dgm:pt modelId="{2624B71F-ECED-9D42-8C40-CFA797F8EE5D}">
      <dgm:prSet phldrT="[Text]" custT="1"/>
      <dgm:spPr/>
      <dgm:t>
        <a:bodyPr/>
        <a:lstStyle/>
        <a:p>
          <a:r>
            <a:rPr lang="en-US" sz="1800" dirty="0" smtClean="0"/>
            <a:t>Client Agreements</a:t>
          </a:r>
          <a:endParaRPr lang="en-US" sz="1800" dirty="0"/>
        </a:p>
      </dgm:t>
    </dgm:pt>
    <dgm:pt modelId="{33FC2BCD-2980-D04B-B62C-C778568DDF60}" type="parTrans" cxnId="{7C043E6A-DD10-A448-8386-55145008D509}">
      <dgm:prSet/>
      <dgm:spPr/>
      <dgm:t>
        <a:bodyPr/>
        <a:lstStyle/>
        <a:p>
          <a:endParaRPr lang="en-US"/>
        </a:p>
      </dgm:t>
    </dgm:pt>
    <dgm:pt modelId="{0B3DEC95-130E-D446-8F79-E28A38A4ED14}" type="sibTrans" cxnId="{7C043E6A-DD10-A448-8386-55145008D509}">
      <dgm:prSet/>
      <dgm:spPr/>
      <dgm:t>
        <a:bodyPr/>
        <a:lstStyle/>
        <a:p>
          <a:endParaRPr lang="en-US"/>
        </a:p>
      </dgm:t>
    </dgm:pt>
    <dgm:pt modelId="{6C3201EB-81DB-644F-B118-28731C533177}">
      <dgm:prSet phldrT="[Text]" custT="1"/>
      <dgm:spPr/>
      <dgm:t>
        <a:bodyPr/>
        <a:lstStyle/>
        <a:p>
          <a:r>
            <a:rPr lang="en-US" sz="1800" dirty="0" smtClean="0"/>
            <a:t>Damaged Property</a:t>
          </a:r>
          <a:endParaRPr lang="en-US" sz="1800" dirty="0"/>
        </a:p>
      </dgm:t>
    </dgm:pt>
    <dgm:pt modelId="{364BFEB9-3403-214C-BD36-BC349727957D}" type="parTrans" cxnId="{C0449760-AF7A-764D-84A4-49739675620E}">
      <dgm:prSet/>
      <dgm:spPr/>
      <dgm:t>
        <a:bodyPr/>
        <a:lstStyle/>
        <a:p>
          <a:endParaRPr lang="en-US"/>
        </a:p>
      </dgm:t>
    </dgm:pt>
    <dgm:pt modelId="{495C5BA2-8C87-1141-A706-225D46C6A777}" type="sibTrans" cxnId="{C0449760-AF7A-764D-84A4-49739675620E}">
      <dgm:prSet/>
      <dgm:spPr/>
      <dgm:t>
        <a:bodyPr/>
        <a:lstStyle/>
        <a:p>
          <a:endParaRPr lang="en-US"/>
        </a:p>
      </dgm:t>
    </dgm:pt>
    <dgm:pt modelId="{88BBDA36-9516-0043-B1A8-4C2767958A7F}">
      <dgm:prSet phldrT="[Text]" custT="1"/>
      <dgm:spPr/>
      <dgm:t>
        <a:bodyPr/>
        <a:lstStyle/>
        <a:p>
          <a:r>
            <a:rPr lang="en-US" sz="1800" dirty="0" smtClean="0"/>
            <a:t>Contract Payment Terms</a:t>
          </a:r>
          <a:endParaRPr lang="en-US" sz="1800" dirty="0"/>
        </a:p>
      </dgm:t>
    </dgm:pt>
    <dgm:pt modelId="{5F8E3326-31E0-C843-B27E-57D2546D0492}" type="parTrans" cxnId="{53D58DAB-06B4-8640-8E06-1DD8FB103DBC}">
      <dgm:prSet/>
      <dgm:spPr/>
      <dgm:t>
        <a:bodyPr/>
        <a:lstStyle/>
        <a:p>
          <a:endParaRPr lang="en-US"/>
        </a:p>
      </dgm:t>
    </dgm:pt>
    <dgm:pt modelId="{6F765519-E8B3-1F4A-8D67-F0FD0C6462EB}" type="sibTrans" cxnId="{53D58DAB-06B4-8640-8E06-1DD8FB103DBC}">
      <dgm:prSet/>
      <dgm:spPr/>
      <dgm:t>
        <a:bodyPr/>
        <a:lstStyle/>
        <a:p>
          <a:endParaRPr lang="en-US"/>
        </a:p>
      </dgm:t>
    </dgm:pt>
    <dgm:pt modelId="{355CE581-A5C6-4B46-8677-79351D8B11A5}">
      <dgm:prSet phldrT="[Text]" custT="1"/>
      <dgm:spPr/>
      <dgm:t>
        <a:bodyPr/>
        <a:lstStyle/>
        <a:p>
          <a:r>
            <a:rPr lang="en-US" sz="1800" dirty="0" smtClean="0"/>
            <a:t>Joint Venture Agreements</a:t>
          </a:r>
          <a:endParaRPr lang="en-US" sz="1800" dirty="0"/>
        </a:p>
      </dgm:t>
    </dgm:pt>
    <dgm:pt modelId="{A4CFA0EF-3C35-794C-A496-DB19361E42ED}" type="parTrans" cxnId="{98E3CF4B-D140-854F-80D4-2F8B0CBA8408}">
      <dgm:prSet/>
      <dgm:spPr/>
      <dgm:t>
        <a:bodyPr/>
        <a:lstStyle/>
        <a:p>
          <a:endParaRPr lang="en-US"/>
        </a:p>
      </dgm:t>
    </dgm:pt>
    <dgm:pt modelId="{1AE46B8A-70BB-214E-A282-3405026A3022}" type="sibTrans" cxnId="{98E3CF4B-D140-854F-80D4-2F8B0CBA8408}">
      <dgm:prSet/>
      <dgm:spPr/>
      <dgm:t>
        <a:bodyPr/>
        <a:lstStyle/>
        <a:p>
          <a:endParaRPr lang="en-US"/>
        </a:p>
      </dgm:t>
    </dgm:pt>
    <dgm:pt modelId="{B9EB9FA6-8909-0247-A9BA-C2617404746E}">
      <dgm:prSet phldrT="[Text]" custT="1"/>
      <dgm:spPr/>
      <dgm:t>
        <a:bodyPr/>
        <a:lstStyle/>
        <a:p>
          <a:r>
            <a:rPr lang="en-US" sz="1800" dirty="0" smtClean="0"/>
            <a:t>Car/House Repairs</a:t>
          </a:r>
          <a:endParaRPr lang="en-US" sz="1800" dirty="0"/>
        </a:p>
      </dgm:t>
    </dgm:pt>
    <dgm:pt modelId="{D969C6FA-436F-6542-B2D3-E53E9E3DF98E}" type="parTrans" cxnId="{344CF70C-065C-FE48-85E5-22AFE776EBBE}">
      <dgm:prSet/>
      <dgm:spPr/>
      <dgm:t>
        <a:bodyPr/>
        <a:lstStyle/>
        <a:p>
          <a:endParaRPr lang="en-US"/>
        </a:p>
      </dgm:t>
    </dgm:pt>
    <dgm:pt modelId="{C7E8E363-0672-6F4A-B9B8-2262CFC749D7}" type="sibTrans" cxnId="{344CF70C-065C-FE48-85E5-22AFE776EBBE}">
      <dgm:prSet/>
      <dgm:spPr/>
      <dgm:t>
        <a:bodyPr/>
        <a:lstStyle/>
        <a:p>
          <a:endParaRPr lang="en-US"/>
        </a:p>
      </dgm:t>
    </dgm:pt>
    <dgm:pt modelId="{6CD6AAED-9BD8-F44E-974D-05C33EF1F8A8}">
      <dgm:prSet phldrT="[Text]" custT="1"/>
      <dgm:spPr/>
      <dgm:t>
        <a:bodyPr/>
        <a:lstStyle/>
        <a:p>
          <a:r>
            <a:rPr lang="en-US" sz="1800" dirty="0" smtClean="0"/>
            <a:t>Employee Issues</a:t>
          </a:r>
          <a:endParaRPr lang="en-US" sz="1800" dirty="0"/>
        </a:p>
      </dgm:t>
    </dgm:pt>
    <dgm:pt modelId="{F934AFF3-B86C-1545-A952-6A5122F0EA61}" type="parTrans" cxnId="{DE019250-1D77-BF44-930E-E70ABB8D2329}">
      <dgm:prSet/>
      <dgm:spPr/>
      <dgm:t>
        <a:bodyPr/>
        <a:lstStyle/>
        <a:p>
          <a:endParaRPr lang="en-US"/>
        </a:p>
      </dgm:t>
    </dgm:pt>
    <dgm:pt modelId="{79DB186B-7599-8D44-B965-C02B767FB638}" type="sibTrans" cxnId="{DE019250-1D77-BF44-930E-E70ABB8D2329}">
      <dgm:prSet/>
      <dgm:spPr/>
      <dgm:t>
        <a:bodyPr/>
        <a:lstStyle/>
        <a:p>
          <a:endParaRPr lang="en-US"/>
        </a:p>
      </dgm:t>
    </dgm:pt>
    <dgm:pt modelId="{91825521-074D-8B44-AD41-389DF38120A4}">
      <dgm:prSet phldrT="[Text]" custT="1"/>
      <dgm:spPr/>
      <dgm:t>
        <a:bodyPr/>
        <a:lstStyle/>
        <a:p>
          <a:r>
            <a:rPr lang="en-US" sz="1800" dirty="0" smtClean="0"/>
            <a:t>Sponsorship</a:t>
          </a:r>
          <a:endParaRPr lang="en-US" sz="1800" dirty="0"/>
        </a:p>
      </dgm:t>
    </dgm:pt>
    <dgm:pt modelId="{FA8A918C-A156-664B-A2E6-AE13D3BFA950}" type="parTrans" cxnId="{41F270FA-FD27-494A-8AD4-937480C94401}">
      <dgm:prSet/>
      <dgm:spPr/>
      <dgm:t>
        <a:bodyPr/>
        <a:lstStyle/>
        <a:p>
          <a:endParaRPr lang="en-US"/>
        </a:p>
      </dgm:t>
    </dgm:pt>
    <dgm:pt modelId="{03E418E5-8316-D547-8261-019260463A83}" type="sibTrans" cxnId="{41F270FA-FD27-494A-8AD4-937480C94401}">
      <dgm:prSet/>
      <dgm:spPr/>
      <dgm:t>
        <a:bodyPr/>
        <a:lstStyle/>
        <a:p>
          <a:endParaRPr lang="en-US"/>
        </a:p>
      </dgm:t>
    </dgm:pt>
    <dgm:pt modelId="{350FCC2C-CD11-DF47-B7D6-EBE89F158857}">
      <dgm:prSet phldrT="[Text]" custT="1"/>
      <dgm:spPr/>
      <dgm:t>
        <a:bodyPr/>
        <a:lstStyle/>
        <a:p>
          <a:r>
            <a:rPr lang="en-US" sz="1800" dirty="0" smtClean="0">
              <a:latin typeface="Cambria"/>
              <a:cs typeface="Cambria"/>
            </a:rPr>
            <a:t>Salary</a:t>
          </a:r>
          <a:endParaRPr lang="en-US" sz="1800" dirty="0">
            <a:latin typeface="Cambria"/>
            <a:cs typeface="Cambria"/>
          </a:endParaRPr>
        </a:p>
      </dgm:t>
    </dgm:pt>
    <dgm:pt modelId="{DEA3BE67-1854-2941-BC38-0266BB5667DB}" type="parTrans" cxnId="{A9B56D77-CDE2-E448-B0F5-2F1CCB32D848}">
      <dgm:prSet/>
      <dgm:spPr/>
      <dgm:t>
        <a:bodyPr/>
        <a:lstStyle/>
        <a:p>
          <a:endParaRPr lang="en-US"/>
        </a:p>
      </dgm:t>
    </dgm:pt>
    <dgm:pt modelId="{F86FD474-1038-224C-AD6F-227E39CE0B80}" type="sibTrans" cxnId="{A9B56D77-CDE2-E448-B0F5-2F1CCB32D848}">
      <dgm:prSet/>
      <dgm:spPr/>
      <dgm:t>
        <a:bodyPr/>
        <a:lstStyle/>
        <a:p>
          <a:endParaRPr lang="en-US"/>
        </a:p>
      </dgm:t>
    </dgm:pt>
    <dgm:pt modelId="{D77D5B63-E697-0348-B879-12F76A3F0518}">
      <dgm:prSet phldrT="[Text]" custT="1"/>
      <dgm:spPr/>
      <dgm:t>
        <a:bodyPr/>
        <a:lstStyle/>
        <a:p>
          <a:r>
            <a:rPr lang="en-US" sz="1800" dirty="0" smtClean="0"/>
            <a:t>Delivery Delays</a:t>
          </a:r>
          <a:endParaRPr lang="en-US" sz="1800" dirty="0"/>
        </a:p>
      </dgm:t>
    </dgm:pt>
    <dgm:pt modelId="{FAC5CC81-4A84-4A4E-AFFF-BA0B7ED26166}" type="parTrans" cxnId="{D40715E3-13DA-E34E-8693-C743D78F0C8A}">
      <dgm:prSet/>
      <dgm:spPr/>
      <dgm:t>
        <a:bodyPr/>
        <a:lstStyle/>
        <a:p>
          <a:endParaRPr lang="en-US"/>
        </a:p>
      </dgm:t>
    </dgm:pt>
    <dgm:pt modelId="{88CE3E7D-F1BC-394F-8ACB-A18AEE0BDF1E}" type="sibTrans" cxnId="{D40715E3-13DA-E34E-8693-C743D78F0C8A}">
      <dgm:prSet/>
      <dgm:spPr/>
      <dgm:t>
        <a:bodyPr/>
        <a:lstStyle/>
        <a:p>
          <a:endParaRPr lang="en-US"/>
        </a:p>
      </dgm:t>
    </dgm:pt>
    <dgm:pt modelId="{07605C8B-629D-154C-9E3F-5202F8BFCB5F}" type="pres">
      <dgm:prSet presAssocID="{F97D5581-94BB-BC40-930A-3C961E6C0F96}" presName="Name0" presStyleCnt="0">
        <dgm:presLayoutVars>
          <dgm:chMax val="1"/>
          <dgm:dir/>
          <dgm:animLvl val="ctr"/>
          <dgm:resizeHandles val="exact"/>
        </dgm:presLayoutVars>
      </dgm:prSet>
      <dgm:spPr/>
      <dgm:t>
        <a:bodyPr/>
        <a:lstStyle/>
        <a:p>
          <a:endParaRPr lang="en-US"/>
        </a:p>
      </dgm:t>
    </dgm:pt>
    <dgm:pt modelId="{E550FCC5-8F1D-8442-AFD6-65623C934495}" type="pres">
      <dgm:prSet presAssocID="{25616BD0-7285-924C-891D-1CBADB838814}" presName="centerShape" presStyleLbl="node0" presStyleIdx="0" presStyleCnt="1" custScaleX="259558" custScaleY="238409"/>
      <dgm:spPr/>
      <dgm:t>
        <a:bodyPr/>
        <a:lstStyle/>
        <a:p>
          <a:endParaRPr lang="en-US"/>
        </a:p>
      </dgm:t>
    </dgm:pt>
    <dgm:pt modelId="{39589DE1-BAC0-104B-9C47-F0191656BB34}" type="pres">
      <dgm:prSet presAssocID="{483B0544-68BC-DE40-AADA-A5B91FA415D1}" presName="parTrans" presStyleLbl="sibTrans2D1" presStyleIdx="0" presStyleCnt="12"/>
      <dgm:spPr/>
      <dgm:t>
        <a:bodyPr/>
        <a:lstStyle/>
        <a:p>
          <a:endParaRPr lang="en-US"/>
        </a:p>
      </dgm:t>
    </dgm:pt>
    <dgm:pt modelId="{8AC674C8-5C5B-E849-8D14-79DAD2A1611C}" type="pres">
      <dgm:prSet presAssocID="{483B0544-68BC-DE40-AADA-A5B91FA415D1}" presName="connectorText" presStyleLbl="sibTrans2D1" presStyleIdx="0" presStyleCnt="12"/>
      <dgm:spPr/>
      <dgm:t>
        <a:bodyPr/>
        <a:lstStyle/>
        <a:p>
          <a:endParaRPr lang="en-US"/>
        </a:p>
      </dgm:t>
    </dgm:pt>
    <dgm:pt modelId="{79268048-909D-C34D-992E-6D076E7B2971}" type="pres">
      <dgm:prSet presAssocID="{B6EA4A82-E8F3-BC44-B59E-AD7A1D818CBC}" presName="node" presStyleLbl="node1" presStyleIdx="0" presStyleCnt="12" custScaleX="165363" custScaleY="144020" custRadScaleRad="99334" custRadScaleInc="29056">
        <dgm:presLayoutVars>
          <dgm:bulletEnabled val="1"/>
        </dgm:presLayoutVars>
      </dgm:prSet>
      <dgm:spPr/>
      <dgm:t>
        <a:bodyPr/>
        <a:lstStyle/>
        <a:p>
          <a:endParaRPr lang="en-US"/>
        </a:p>
      </dgm:t>
    </dgm:pt>
    <dgm:pt modelId="{79825FFD-9D4C-D040-9385-AEDC90FAD5C5}" type="pres">
      <dgm:prSet presAssocID="{E63B3541-3D54-AF48-8096-2C83FBD42AD7}" presName="parTrans" presStyleLbl="sibTrans2D1" presStyleIdx="1" presStyleCnt="12"/>
      <dgm:spPr/>
      <dgm:t>
        <a:bodyPr/>
        <a:lstStyle/>
        <a:p>
          <a:endParaRPr lang="en-US"/>
        </a:p>
      </dgm:t>
    </dgm:pt>
    <dgm:pt modelId="{FF9A22A8-269C-0447-A491-5B51AF60B617}" type="pres">
      <dgm:prSet presAssocID="{E63B3541-3D54-AF48-8096-2C83FBD42AD7}" presName="connectorText" presStyleLbl="sibTrans2D1" presStyleIdx="1" presStyleCnt="12"/>
      <dgm:spPr/>
      <dgm:t>
        <a:bodyPr/>
        <a:lstStyle/>
        <a:p>
          <a:endParaRPr lang="en-US"/>
        </a:p>
      </dgm:t>
    </dgm:pt>
    <dgm:pt modelId="{28B0CB29-9E96-2647-8862-2A91A257383D}" type="pres">
      <dgm:prSet presAssocID="{446A6E87-4F8C-4647-B457-B3DFB832EB12}" presName="node" presStyleLbl="node1" presStyleIdx="1" presStyleCnt="12" custScaleX="165363" custScaleY="144020" custRadScaleRad="117876" custRadScaleInc="56927">
        <dgm:presLayoutVars>
          <dgm:bulletEnabled val="1"/>
        </dgm:presLayoutVars>
      </dgm:prSet>
      <dgm:spPr/>
      <dgm:t>
        <a:bodyPr/>
        <a:lstStyle/>
        <a:p>
          <a:endParaRPr lang="en-US"/>
        </a:p>
      </dgm:t>
    </dgm:pt>
    <dgm:pt modelId="{1325B851-C2CE-7845-A987-61C28BA91956}" type="pres">
      <dgm:prSet presAssocID="{F3E42067-CABF-004A-A8D1-209A80044505}" presName="parTrans" presStyleLbl="sibTrans2D1" presStyleIdx="2" presStyleCnt="12"/>
      <dgm:spPr/>
      <dgm:t>
        <a:bodyPr/>
        <a:lstStyle/>
        <a:p>
          <a:endParaRPr lang="en-US"/>
        </a:p>
      </dgm:t>
    </dgm:pt>
    <dgm:pt modelId="{9502CC78-8521-234F-96FE-CB68A0C926C8}" type="pres">
      <dgm:prSet presAssocID="{F3E42067-CABF-004A-A8D1-209A80044505}" presName="connectorText" presStyleLbl="sibTrans2D1" presStyleIdx="2" presStyleCnt="12"/>
      <dgm:spPr/>
      <dgm:t>
        <a:bodyPr/>
        <a:lstStyle/>
        <a:p>
          <a:endParaRPr lang="en-US"/>
        </a:p>
      </dgm:t>
    </dgm:pt>
    <dgm:pt modelId="{915369DD-E8B8-C540-9BF8-B0BD37676B7F}" type="pres">
      <dgm:prSet presAssocID="{EF2E002C-1D55-0E4C-A4C4-043928762C1A}" presName="node" presStyleLbl="node1" presStyleIdx="2" presStyleCnt="12" custScaleX="165363" custScaleY="144020" custRadScaleRad="135480" custRadScaleInc="40467">
        <dgm:presLayoutVars>
          <dgm:bulletEnabled val="1"/>
        </dgm:presLayoutVars>
      </dgm:prSet>
      <dgm:spPr/>
      <dgm:t>
        <a:bodyPr/>
        <a:lstStyle/>
        <a:p>
          <a:endParaRPr lang="en-US"/>
        </a:p>
      </dgm:t>
    </dgm:pt>
    <dgm:pt modelId="{5B245158-E762-8742-8E7A-527A29AAFBB5}" type="pres">
      <dgm:prSet presAssocID="{33FC2BCD-2980-D04B-B62C-C778568DDF60}" presName="parTrans" presStyleLbl="sibTrans2D1" presStyleIdx="3" presStyleCnt="12"/>
      <dgm:spPr/>
      <dgm:t>
        <a:bodyPr/>
        <a:lstStyle/>
        <a:p>
          <a:endParaRPr lang="en-US"/>
        </a:p>
      </dgm:t>
    </dgm:pt>
    <dgm:pt modelId="{2BBB046F-E28D-0E47-8495-12E61457D798}" type="pres">
      <dgm:prSet presAssocID="{33FC2BCD-2980-D04B-B62C-C778568DDF60}" presName="connectorText" presStyleLbl="sibTrans2D1" presStyleIdx="3" presStyleCnt="12"/>
      <dgm:spPr/>
      <dgm:t>
        <a:bodyPr/>
        <a:lstStyle/>
        <a:p>
          <a:endParaRPr lang="en-US"/>
        </a:p>
      </dgm:t>
    </dgm:pt>
    <dgm:pt modelId="{465BFD1E-E9F6-B74E-A7D3-25D85095F5E7}" type="pres">
      <dgm:prSet presAssocID="{2624B71F-ECED-9D42-8C40-CFA797F8EE5D}" presName="node" presStyleLbl="node1" presStyleIdx="3" presStyleCnt="12" custScaleX="183295" custScaleY="154519" custRadScaleRad="127957" custRadScaleInc="12178">
        <dgm:presLayoutVars>
          <dgm:bulletEnabled val="1"/>
        </dgm:presLayoutVars>
      </dgm:prSet>
      <dgm:spPr/>
      <dgm:t>
        <a:bodyPr/>
        <a:lstStyle/>
        <a:p>
          <a:endParaRPr lang="en-US"/>
        </a:p>
      </dgm:t>
    </dgm:pt>
    <dgm:pt modelId="{C3902C9D-E726-3E43-B586-1CAB6E822EBB}" type="pres">
      <dgm:prSet presAssocID="{364BFEB9-3403-214C-BD36-BC349727957D}" presName="parTrans" presStyleLbl="sibTrans2D1" presStyleIdx="4" presStyleCnt="12"/>
      <dgm:spPr/>
      <dgm:t>
        <a:bodyPr/>
        <a:lstStyle/>
        <a:p>
          <a:endParaRPr lang="en-US"/>
        </a:p>
      </dgm:t>
    </dgm:pt>
    <dgm:pt modelId="{901B6A2D-ADD8-1148-9EAA-57D0E966E374}" type="pres">
      <dgm:prSet presAssocID="{364BFEB9-3403-214C-BD36-BC349727957D}" presName="connectorText" presStyleLbl="sibTrans2D1" presStyleIdx="4" presStyleCnt="12"/>
      <dgm:spPr/>
      <dgm:t>
        <a:bodyPr/>
        <a:lstStyle/>
        <a:p>
          <a:endParaRPr lang="en-US"/>
        </a:p>
      </dgm:t>
    </dgm:pt>
    <dgm:pt modelId="{C941E979-8FF3-7547-ADE7-418E2F497D2B}" type="pres">
      <dgm:prSet presAssocID="{6C3201EB-81DB-644F-B118-28731C533177}" presName="node" presStyleLbl="node1" presStyleIdx="4" presStyleCnt="12" custScaleX="165363" custScaleY="144020" custRadScaleRad="144327" custRadScaleInc="-27393">
        <dgm:presLayoutVars>
          <dgm:bulletEnabled val="1"/>
        </dgm:presLayoutVars>
      </dgm:prSet>
      <dgm:spPr/>
      <dgm:t>
        <a:bodyPr/>
        <a:lstStyle/>
        <a:p>
          <a:endParaRPr lang="en-US"/>
        </a:p>
      </dgm:t>
    </dgm:pt>
    <dgm:pt modelId="{884E1D19-96B7-2942-A180-E382479AD46A}" type="pres">
      <dgm:prSet presAssocID="{5F8E3326-31E0-C843-B27E-57D2546D0492}" presName="parTrans" presStyleLbl="sibTrans2D1" presStyleIdx="5" presStyleCnt="12"/>
      <dgm:spPr/>
      <dgm:t>
        <a:bodyPr/>
        <a:lstStyle/>
        <a:p>
          <a:endParaRPr lang="en-US"/>
        </a:p>
      </dgm:t>
    </dgm:pt>
    <dgm:pt modelId="{1466A64A-80D8-304F-9B53-02861C852B45}" type="pres">
      <dgm:prSet presAssocID="{5F8E3326-31E0-C843-B27E-57D2546D0492}" presName="connectorText" presStyleLbl="sibTrans2D1" presStyleIdx="5" presStyleCnt="12"/>
      <dgm:spPr/>
      <dgm:t>
        <a:bodyPr/>
        <a:lstStyle/>
        <a:p>
          <a:endParaRPr lang="en-US"/>
        </a:p>
      </dgm:t>
    </dgm:pt>
    <dgm:pt modelId="{5F624381-E16B-DC4F-9368-F06DA06F000B}" type="pres">
      <dgm:prSet presAssocID="{88BBDA36-9516-0043-B1A8-4C2767958A7F}" presName="node" presStyleLbl="node1" presStyleIdx="5" presStyleCnt="12" custScaleX="165363" custScaleY="144020" custRadScaleRad="118825" custRadScaleInc="-48726">
        <dgm:presLayoutVars>
          <dgm:bulletEnabled val="1"/>
        </dgm:presLayoutVars>
      </dgm:prSet>
      <dgm:spPr/>
      <dgm:t>
        <a:bodyPr/>
        <a:lstStyle/>
        <a:p>
          <a:endParaRPr lang="en-US"/>
        </a:p>
      </dgm:t>
    </dgm:pt>
    <dgm:pt modelId="{01FFFD8E-5AA1-E840-ABDF-AECBB495F311}" type="pres">
      <dgm:prSet presAssocID="{A4CFA0EF-3C35-794C-A496-DB19361E42ED}" presName="parTrans" presStyleLbl="sibTrans2D1" presStyleIdx="6" presStyleCnt="12"/>
      <dgm:spPr/>
      <dgm:t>
        <a:bodyPr/>
        <a:lstStyle/>
        <a:p>
          <a:endParaRPr lang="en-US"/>
        </a:p>
      </dgm:t>
    </dgm:pt>
    <dgm:pt modelId="{55E87CAC-4A7D-3549-ADED-AB29FB5A1995}" type="pres">
      <dgm:prSet presAssocID="{A4CFA0EF-3C35-794C-A496-DB19361E42ED}" presName="connectorText" presStyleLbl="sibTrans2D1" presStyleIdx="6" presStyleCnt="12"/>
      <dgm:spPr/>
      <dgm:t>
        <a:bodyPr/>
        <a:lstStyle/>
        <a:p>
          <a:endParaRPr lang="en-US"/>
        </a:p>
      </dgm:t>
    </dgm:pt>
    <dgm:pt modelId="{A6DD4AF9-A348-2443-9E92-1B8BDEFE4B62}" type="pres">
      <dgm:prSet presAssocID="{355CE581-A5C6-4B46-8677-79351D8B11A5}" presName="node" presStyleLbl="node1" presStyleIdx="6" presStyleCnt="12" custScaleX="183640" custScaleY="167567" custRadScaleRad="98244" custRadScaleInc="-7452">
        <dgm:presLayoutVars>
          <dgm:bulletEnabled val="1"/>
        </dgm:presLayoutVars>
      </dgm:prSet>
      <dgm:spPr/>
      <dgm:t>
        <a:bodyPr/>
        <a:lstStyle/>
        <a:p>
          <a:endParaRPr lang="en-US"/>
        </a:p>
      </dgm:t>
    </dgm:pt>
    <dgm:pt modelId="{9974F323-C8FB-4349-B146-32B472026EA3}" type="pres">
      <dgm:prSet presAssocID="{D969C6FA-436F-6542-B2D3-E53E9E3DF98E}" presName="parTrans" presStyleLbl="sibTrans2D1" presStyleIdx="7" presStyleCnt="12"/>
      <dgm:spPr/>
      <dgm:t>
        <a:bodyPr/>
        <a:lstStyle/>
        <a:p>
          <a:endParaRPr lang="en-US"/>
        </a:p>
      </dgm:t>
    </dgm:pt>
    <dgm:pt modelId="{843178B7-0DD1-A746-B995-42DED2B295F2}" type="pres">
      <dgm:prSet presAssocID="{D969C6FA-436F-6542-B2D3-E53E9E3DF98E}" presName="connectorText" presStyleLbl="sibTrans2D1" presStyleIdx="7" presStyleCnt="12"/>
      <dgm:spPr/>
      <dgm:t>
        <a:bodyPr/>
        <a:lstStyle/>
        <a:p>
          <a:endParaRPr lang="en-US"/>
        </a:p>
      </dgm:t>
    </dgm:pt>
    <dgm:pt modelId="{5FBBF888-0B0C-DF43-936B-0E0B822C15A7}" type="pres">
      <dgm:prSet presAssocID="{B9EB9FA6-8909-0247-A9BA-C2617404746E}" presName="node" presStyleLbl="node1" presStyleIdx="7" presStyleCnt="12" custScaleX="165363" custScaleY="144020" custRadScaleRad="115859" custRadScaleInc="35594">
        <dgm:presLayoutVars>
          <dgm:bulletEnabled val="1"/>
        </dgm:presLayoutVars>
      </dgm:prSet>
      <dgm:spPr/>
      <dgm:t>
        <a:bodyPr/>
        <a:lstStyle/>
        <a:p>
          <a:endParaRPr lang="en-US"/>
        </a:p>
      </dgm:t>
    </dgm:pt>
    <dgm:pt modelId="{3879F66B-DB0C-6344-9AA1-65288FC38F65}" type="pres">
      <dgm:prSet presAssocID="{F934AFF3-B86C-1545-A952-6A5122F0EA61}" presName="parTrans" presStyleLbl="sibTrans2D1" presStyleIdx="8" presStyleCnt="12"/>
      <dgm:spPr/>
      <dgm:t>
        <a:bodyPr/>
        <a:lstStyle/>
        <a:p>
          <a:endParaRPr lang="en-US"/>
        </a:p>
      </dgm:t>
    </dgm:pt>
    <dgm:pt modelId="{7BCB0646-08BF-E34C-86D1-4DEAE1EC6D46}" type="pres">
      <dgm:prSet presAssocID="{F934AFF3-B86C-1545-A952-6A5122F0EA61}" presName="connectorText" presStyleLbl="sibTrans2D1" presStyleIdx="8" presStyleCnt="12"/>
      <dgm:spPr/>
      <dgm:t>
        <a:bodyPr/>
        <a:lstStyle/>
        <a:p>
          <a:endParaRPr lang="en-US"/>
        </a:p>
      </dgm:t>
    </dgm:pt>
    <dgm:pt modelId="{0F3E5A68-428C-8944-9DD6-C8ED2943BA5A}" type="pres">
      <dgm:prSet presAssocID="{6CD6AAED-9BD8-F44E-974D-05C33EF1F8A8}" presName="node" presStyleLbl="node1" presStyleIdx="8" presStyleCnt="12" custScaleX="165363" custScaleY="144020" custRadScaleRad="134266" custRadScaleInc="15758">
        <dgm:presLayoutVars>
          <dgm:bulletEnabled val="1"/>
        </dgm:presLayoutVars>
      </dgm:prSet>
      <dgm:spPr/>
      <dgm:t>
        <a:bodyPr/>
        <a:lstStyle/>
        <a:p>
          <a:endParaRPr lang="en-US"/>
        </a:p>
      </dgm:t>
    </dgm:pt>
    <dgm:pt modelId="{DD3EF201-296D-204B-86B9-6BAF950ACFBE}" type="pres">
      <dgm:prSet presAssocID="{FA8A918C-A156-664B-A2E6-AE13D3BFA950}" presName="parTrans" presStyleLbl="sibTrans2D1" presStyleIdx="9" presStyleCnt="12"/>
      <dgm:spPr/>
      <dgm:t>
        <a:bodyPr/>
        <a:lstStyle/>
        <a:p>
          <a:endParaRPr lang="en-US"/>
        </a:p>
      </dgm:t>
    </dgm:pt>
    <dgm:pt modelId="{440C4258-2566-2944-8386-828495BC9F4A}" type="pres">
      <dgm:prSet presAssocID="{FA8A918C-A156-664B-A2E6-AE13D3BFA950}" presName="connectorText" presStyleLbl="sibTrans2D1" presStyleIdx="9" presStyleCnt="12"/>
      <dgm:spPr/>
      <dgm:t>
        <a:bodyPr/>
        <a:lstStyle/>
        <a:p>
          <a:endParaRPr lang="en-US"/>
        </a:p>
      </dgm:t>
    </dgm:pt>
    <dgm:pt modelId="{C8FA81FC-E4CA-4B44-888B-D265AD91B205}" type="pres">
      <dgm:prSet presAssocID="{91825521-074D-8B44-AD41-389DF38120A4}" presName="node" presStyleLbl="node1" presStyleIdx="9" presStyleCnt="12" custScaleX="175511" custScaleY="167614" custRadScaleRad="125526">
        <dgm:presLayoutVars>
          <dgm:bulletEnabled val="1"/>
        </dgm:presLayoutVars>
      </dgm:prSet>
      <dgm:spPr/>
      <dgm:t>
        <a:bodyPr/>
        <a:lstStyle/>
        <a:p>
          <a:endParaRPr lang="en-US"/>
        </a:p>
      </dgm:t>
    </dgm:pt>
    <dgm:pt modelId="{B1F3CBBF-6153-8C49-963E-C6F9262AEBAE}" type="pres">
      <dgm:prSet presAssocID="{DEA3BE67-1854-2941-BC38-0266BB5667DB}" presName="parTrans" presStyleLbl="sibTrans2D1" presStyleIdx="10" presStyleCnt="12"/>
      <dgm:spPr/>
      <dgm:t>
        <a:bodyPr/>
        <a:lstStyle/>
        <a:p>
          <a:endParaRPr lang="en-US"/>
        </a:p>
      </dgm:t>
    </dgm:pt>
    <dgm:pt modelId="{066F334E-6D9F-4C49-8405-D1C3CBD7CD62}" type="pres">
      <dgm:prSet presAssocID="{DEA3BE67-1854-2941-BC38-0266BB5667DB}" presName="connectorText" presStyleLbl="sibTrans2D1" presStyleIdx="10" presStyleCnt="12"/>
      <dgm:spPr/>
      <dgm:t>
        <a:bodyPr/>
        <a:lstStyle/>
        <a:p>
          <a:endParaRPr lang="en-US"/>
        </a:p>
      </dgm:t>
    </dgm:pt>
    <dgm:pt modelId="{881AD614-E193-C645-A0E8-56B46ACD2712}" type="pres">
      <dgm:prSet presAssocID="{350FCC2C-CD11-DF47-B7D6-EBE89F158857}" presName="node" presStyleLbl="node1" presStyleIdx="10" presStyleCnt="12" custScaleX="165363" custScaleY="144020" custRadScaleRad="124583" custRadScaleInc="-10245">
        <dgm:presLayoutVars>
          <dgm:bulletEnabled val="1"/>
        </dgm:presLayoutVars>
      </dgm:prSet>
      <dgm:spPr/>
      <dgm:t>
        <a:bodyPr/>
        <a:lstStyle/>
        <a:p>
          <a:endParaRPr lang="en-US"/>
        </a:p>
      </dgm:t>
    </dgm:pt>
    <dgm:pt modelId="{5E96B2D4-2103-5D4E-957B-6A53F985980B}" type="pres">
      <dgm:prSet presAssocID="{FAC5CC81-4A84-4A4E-AFFF-BA0B7ED26166}" presName="parTrans" presStyleLbl="sibTrans2D1" presStyleIdx="11" presStyleCnt="12"/>
      <dgm:spPr/>
      <dgm:t>
        <a:bodyPr/>
        <a:lstStyle/>
        <a:p>
          <a:endParaRPr lang="en-US"/>
        </a:p>
      </dgm:t>
    </dgm:pt>
    <dgm:pt modelId="{83B19408-3088-7045-8B89-27BC9E77D5F3}" type="pres">
      <dgm:prSet presAssocID="{FAC5CC81-4A84-4A4E-AFFF-BA0B7ED26166}" presName="connectorText" presStyleLbl="sibTrans2D1" presStyleIdx="11" presStyleCnt="12"/>
      <dgm:spPr/>
      <dgm:t>
        <a:bodyPr/>
        <a:lstStyle/>
        <a:p>
          <a:endParaRPr lang="en-US"/>
        </a:p>
      </dgm:t>
    </dgm:pt>
    <dgm:pt modelId="{83E07E8C-4F17-DA44-8B64-0BB829676AC7}" type="pres">
      <dgm:prSet presAssocID="{D77D5B63-E697-0348-B879-12F76A3F0518}" presName="node" presStyleLbl="node1" presStyleIdx="11" presStyleCnt="12" custScaleX="165363" custScaleY="144020" custRadScaleRad="108833" custRadScaleInc="-13959">
        <dgm:presLayoutVars>
          <dgm:bulletEnabled val="1"/>
        </dgm:presLayoutVars>
      </dgm:prSet>
      <dgm:spPr/>
      <dgm:t>
        <a:bodyPr/>
        <a:lstStyle/>
        <a:p>
          <a:endParaRPr lang="en-US"/>
        </a:p>
      </dgm:t>
    </dgm:pt>
  </dgm:ptLst>
  <dgm:cxnLst>
    <dgm:cxn modelId="{248668F5-70EA-4648-BD22-0D1FE4C0696C}" type="presOf" srcId="{483B0544-68BC-DE40-AADA-A5B91FA415D1}" destId="{8AC674C8-5C5B-E849-8D14-79DAD2A1611C}" srcOrd="1" destOrd="0" presId="urn:microsoft.com/office/officeart/2005/8/layout/radial5"/>
    <dgm:cxn modelId="{6B00539D-FAEB-F54F-BA33-D1D63AE6D5FB}" type="presOf" srcId="{FAC5CC81-4A84-4A4E-AFFF-BA0B7ED26166}" destId="{83B19408-3088-7045-8B89-27BC9E77D5F3}" srcOrd="1" destOrd="0" presId="urn:microsoft.com/office/officeart/2005/8/layout/radial5"/>
    <dgm:cxn modelId="{5C5F84F3-F463-F340-A22F-1B6AD21C3A11}" type="presOf" srcId="{FAC5CC81-4A84-4A4E-AFFF-BA0B7ED26166}" destId="{5E96B2D4-2103-5D4E-957B-6A53F985980B}" srcOrd="0" destOrd="0" presId="urn:microsoft.com/office/officeart/2005/8/layout/radial5"/>
    <dgm:cxn modelId="{D48DB378-F0B1-BD44-B996-2C0496D1FA2E}" type="presOf" srcId="{350FCC2C-CD11-DF47-B7D6-EBE89F158857}" destId="{881AD614-E193-C645-A0E8-56B46ACD2712}" srcOrd="0" destOrd="0" presId="urn:microsoft.com/office/officeart/2005/8/layout/radial5"/>
    <dgm:cxn modelId="{481B1F81-39FC-D14C-9261-C78CAA9585EE}" srcId="{F97D5581-94BB-BC40-930A-3C961E6C0F96}" destId="{25616BD0-7285-924C-891D-1CBADB838814}" srcOrd="0" destOrd="0" parTransId="{BD815C66-5B2D-1544-84DA-301944B0BA28}" sibTransId="{EA37B888-70C8-DF45-BEB8-B0DFE5CE1A79}"/>
    <dgm:cxn modelId="{CC8A246E-A799-DC45-8552-B5C1D4CC2B26}" type="presOf" srcId="{A4CFA0EF-3C35-794C-A496-DB19361E42ED}" destId="{55E87CAC-4A7D-3549-ADED-AB29FB5A1995}" srcOrd="1" destOrd="0" presId="urn:microsoft.com/office/officeart/2005/8/layout/radial5"/>
    <dgm:cxn modelId="{ED134A28-EA9B-FA4B-AACE-339A104DE97C}" type="presOf" srcId="{F97D5581-94BB-BC40-930A-3C961E6C0F96}" destId="{07605C8B-629D-154C-9E3F-5202F8BFCB5F}" srcOrd="0" destOrd="0" presId="urn:microsoft.com/office/officeart/2005/8/layout/radial5"/>
    <dgm:cxn modelId="{DC9D7A31-ACE7-2E4C-AB33-449F025738F0}" type="presOf" srcId="{6CD6AAED-9BD8-F44E-974D-05C33EF1F8A8}" destId="{0F3E5A68-428C-8944-9DD6-C8ED2943BA5A}" srcOrd="0" destOrd="0" presId="urn:microsoft.com/office/officeart/2005/8/layout/radial5"/>
    <dgm:cxn modelId="{86240D2E-E0A4-724E-BA8D-71519677F0DF}" type="presOf" srcId="{88BBDA36-9516-0043-B1A8-4C2767958A7F}" destId="{5F624381-E16B-DC4F-9368-F06DA06F000B}" srcOrd="0" destOrd="0" presId="urn:microsoft.com/office/officeart/2005/8/layout/radial5"/>
    <dgm:cxn modelId="{9EAA7B1E-EE56-0C48-9204-2235A090309D}" type="presOf" srcId="{25616BD0-7285-924C-891D-1CBADB838814}" destId="{E550FCC5-8F1D-8442-AFD6-65623C934495}" srcOrd="0" destOrd="0" presId="urn:microsoft.com/office/officeart/2005/8/layout/radial5"/>
    <dgm:cxn modelId="{C0449760-AF7A-764D-84A4-49739675620E}" srcId="{25616BD0-7285-924C-891D-1CBADB838814}" destId="{6C3201EB-81DB-644F-B118-28731C533177}" srcOrd="4" destOrd="0" parTransId="{364BFEB9-3403-214C-BD36-BC349727957D}" sibTransId="{495C5BA2-8C87-1141-A706-225D46C6A777}"/>
    <dgm:cxn modelId="{AA437C6F-EB58-314B-BC29-69B5CC13F11C}" type="presOf" srcId="{483B0544-68BC-DE40-AADA-A5B91FA415D1}" destId="{39589DE1-BAC0-104B-9C47-F0191656BB34}" srcOrd="0" destOrd="0" presId="urn:microsoft.com/office/officeart/2005/8/layout/radial5"/>
    <dgm:cxn modelId="{256284A3-454E-2242-9C1B-1A43ACABD39C}" type="presOf" srcId="{E63B3541-3D54-AF48-8096-2C83FBD42AD7}" destId="{FF9A22A8-269C-0447-A491-5B51AF60B617}" srcOrd="1" destOrd="0" presId="urn:microsoft.com/office/officeart/2005/8/layout/radial5"/>
    <dgm:cxn modelId="{8A191144-701E-B543-850A-4DFB618BD562}" type="presOf" srcId="{B9EB9FA6-8909-0247-A9BA-C2617404746E}" destId="{5FBBF888-0B0C-DF43-936B-0E0B822C15A7}" srcOrd="0" destOrd="0" presId="urn:microsoft.com/office/officeart/2005/8/layout/radial5"/>
    <dgm:cxn modelId="{A89EB58F-70E4-F441-B54C-475E59802144}" type="presOf" srcId="{D969C6FA-436F-6542-B2D3-E53E9E3DF98E}" destId="{843178B7-0DD1-A746-B995-42DED2B295F2}" srcOrd="1" destOrd="0" presId="urn:microsoft.com/office/officeart/2005/8/layout/radial5"/>
    <dgm:cxn modelId="{56727B16-3AEC-0D4B-A86D-021D3999C3C0}" type="presOf" srcId="{364BFEB9-3403-214C-BD36-BC349727957D}" destId="{C3902C9D-E726-3E43-B586-1CAB6E822EBB}" srcOrd="0" destOrd="0" presId="urn:microsoft.com/office/officeart/2005/8/layout/radial5"/>
    <dgm:cxn modelId="{7C043E6A-DD10-A448-8386-55145008D509}" srcId="{25616BD0-7285-924C-891D-1CBADB838814}" destId="{2624B71F-ECED-9D42-8C40-CFA797F8EE5D}" srcOrd="3" destOrd="0" parTransId="{33FC2BCD-2980-D04B-B62C-C778568DDF60}" sibTransId="{0B3DEC95-130E-D446-8F79-E28A38A4ED14}"/>
    <dgm:cxn modelId="{B14BDA9C-1207-3F4F-B870-DCD8ADD741A9}" type="presOf" srcId="{F3E42067-CABF-004A-A8D1-209A80044505}" destId="{9502CC78-8521-234F-96FE-CB68A0C926C8}" srcOrd="1" destOrd="0" presId="urn:microsoft.com/office/officeart/2005/8/layout/radial5"/>
    <dgm:cxn modelId="{A7E3FA14-0E96-964A-A440-ED5D9049AEE4}" type="presOf" srcId="{33FC2BCD-2980-D04B-B62C-C778568DDF60}" destId="{5B245158-E762-8742-8E7A-527A29AAFBB5}" srcOrd="0" destOrd="0" presId="urn:microsoft.com/office/officeart/2005/8/layout/radial5"/>
    <dgm:cxn modelId="{A9B56D77-CDE2-E448-B0F5-2F1CCB32D848}" srcId="{25616BD0-7285-924C-891D-1CBADB838814}" destId="{350FCC2C-CD11-DF47-B7D6-EBE89F158857}" srcOrd="10" destOrd="0" parTransId="{DEA3BE67-1854-2941-BC38-0266BB5667DB}" sibTransId="{F86FD474-1038-224C-AD6F-227E39CE0B80}"/>
    <dgm:cxn modelId="{344CF70C-065C-FE48-85E5-22AFE776EBBE}" srcId="{25616BD0-7285-924C-891D-1CBADB838814}" destId="{B9EB9FA6-8909-0247-A9BA-C2617404746E}" srcOrd="7" destOrd="0" parTransId="{D969C6FA-436F-6542-B2D3-E53E9E3DF98E}" sibTransId="{C7E8E363-0672-6F4A-B9B8-2262CFC749D7}"/>
    <dgm:cxn modelId="{20A87183-EC59-FA4B-AE1B-1D6A1EF51B81}" type="presOf" srcId="{F934AFF3-B86C-1545-A952-6A5122F0EA61}" destId="{3879F66B-DB0C-6344-9AA1-65288FC38F65}" srcOrd="0" destOrd="0" presId="urn:microsoft.com/office/officeart/2005/8/layout/radial5"/>
    <dgm:cxn modelId="{3C34361B-19A0-1E40-8341-2FA5ABFEE2CC}" type="presOf" srcId="{F3E42067-CABF-004A-A8D1-209A80044505}" destId="{1325B851-C2CE-7845-A987-61C28BA91956}" srcOrd="0" destOrd="0" presId="urn:microsoft.com/office/officeart/2005/8/layout/radial5"/>
    <dgm:cxn modelId="{69F0E334-D688-A84D-91AE-2B3B90087261}" type="presOf" srcId="{2624B71F-ECED-9D42-8C40-CFA797F8EE5D}" destId="{465BFD1E-E9F6-B74E-A7D3-25D85095F5E7}" srcOrd="0" destOrd="0" presId="urn:microsoft.com/office/officeart/2005/8/layout/radial5"/>
    <dgm:cxn modelId="{263ADBAE-9CEE-2141-8F7B-8DA4DEBE5D29}" type="presOf" srcId="{DEA3BE67-1854-2941-BC38-0266BB5667DB}" destId="{B1F3CBBF-6153-8C49-963E-C6F9262AEBAE}" srcOrd="0" destOrd="0" presId="urn:microsoft.com/office/officeart/2005/8/layout/radial5"/>
    <dgm:cxn modelId="{20E3F126-FBCA-9949-9C93-7071C5AD1851}" srcId="{25616BD0-7285-924C-891D-1CBADB838814}" destId="{B6EA4A82-E8F3-BC44-B59E-AD7A1D818CBC}" srcOrd="0" destOrd="0" parTransId="{483B0544-68BC-DE40-AADA-A5B91FA415D1}" sibTransId="{0616C50F-D0FE-2540-B1DF-9BE8F9646590}"/>
    <dgm:cxn modelId="{5FA6F9D1-6C72-2F49-B22A-58243BFDD0DE}" type="presOf" srcId="{A4CFA0EF-3C35-794C-A496-DB19361E42ED}" destId="{01FFFD8E-5AA1-E840-ABDF-AECBB495F311}" srcOrd="0" destOrd="0" presId="urn:microsoft.com/office/officeart/2005/8/layout/radial5"/>
    <dgm:cxn modelId="{E9DF52E2-A06C-914A-B9D9-9630B4EA8E85}" type="presOf" srcId="{5F8E3326-31E0-C843-B27E-57D2546D0492}" destId="{1466A64A-80D8-304F-9B53-02861C852B45}" srcOrd="1" destOrd="0" presId="urn:microsoft.com/office/officeart/2005/8/layout/radial5"/>
    <dgm:cxn modelId="{87BA221A-0143-2D4E-A51C-5EACFA9CE1C4}" type="presOf" srcId="{5F8E3326-31E0-C843-B27E-57D2546D0492}" destId="{884E1D19-96B7-2942-A180-E382479AD46A}" srcOrd="0" destOrd="0" presId="urn:microsoft.com/office/officeart/2005/8/layout/radial5"/>
    <dgm:cxn modelId="{2A1A0256-592C-1F45-B29F-0D76BD9E745B}" type="presOf" srcId="{B6EA4A82-E8F3-BC44-B59E-AD7A1D818CBC}" destId="{79268048-909D-C34D-992E-6D076E7B2971}" srcOrd="0" destOrd="0" presId="urn:microsoft.com/office/officeart/2005/8/layout/radial5"/>
    <dgm:cxn modelId="{13E145F5-931A-1746-B439-36DBDB4C996F}" type="presOf" srcId="{F934AFF3-B86C-1545-A952-6A5122F0EA61}" destId="{7BCB0646-08BF-E34C-86D1-4DEAE1EC6D46}" srcOrd="1" destOrd="0" presId="urn:microsoft.com/office/officeart/2005/8/layout/radial5"/>
    <dgm:cxn modelId="{378411E3-BDAA-E64E-963B-FFF57BAD110F}" type="presOf" srcId="{FA8A918C-A156-664B-A2E6-AE13D3BFA950}" destId="{DD3EF201-296D-204B-86B9-6BAF950ACFBE}" srcOrd="0" destOrd="0" presId="urn:microsoft.com/office/officeart/2005/8/layout/radial5"/>
    <dgm:cxn modelId="{1455A7A0-FD26-3A43-BE65-159758B305E4}" type="presOf" srcId="{6C3201EB-81DB-644F-B118-28731C533177}" destId="{C941E979-8FF3-7547-ADE7-418E2F497D2B}" srcOrd="0" destOrd="0" presId="urn:microsoft.com/office/officeart/2005/8/layout/radial5"/>
    <dgm:cxn modelId="{C6B345E0-CD0B-B34E-B9EE-BD3D593FCFA2}" type="presOf" srcId="{EF2E002C-1D55-0E4C-A4C4-043928762C1A}" destId="{915369DD-E8B8-C540-9BF8-B0BD37676B7F}" srcOrd="0" destOrd="0" presId="urn:microsoft.com/office/officeart/2005/8/layout/radial5"/>
    <dgm:cxn modelId="{53D58DAB-06B4-8640-8E06-1DD8FB103DBC}" srcId="{25616BD0-7285-924C-891D-1CBADB838814}" destId="{88BBDA36-9516-0043-B1A8-4C2767958A7F}" srcOrd="5" destOrd="0" parTransId="{5F8E3326-31E0-C843-B27E-57D2546D0492}" sibTransId="{6F765519-E8B3-1F4A-8D67-F0FD0C6462EB}"/>
    <dgm:cxn modelId="{FFDAAC8C-FA1B-1F45-8577-DC7EED299995}" type="presOf" srcId="{E63B3541-3D54-AF48-8096-2C83FBD42AD7}" destId="{79825FFD-9D4C-D040-9385-AEDC90FAD5C5}" srcOrd="0" destOrd="0" presId="urn:microsoft.com/office/officeart/2005/8/layout/radial5"/>
    <dgm:cxn modelId="{41F270FA-FD27-494A-8AD4-937480C94401}" srcId="{25616BD0-7285-924C-891D-1CBADB838814}" destId="{91825521-074D-8B44-AD41-389DF38120A4}" srcOrd="9" destOrd="0" parTransId="{FA8A918C-A156-664B-A2E6-AE13D3BFA950}" sibTransId="{03E418E5-8316-D547-8261-019260463A83}"/>
    <dgm:cxn modelId="{DEFA4C76-AA9C-BF4E-985A-BB557708F64E}" type="presOf" srcId="{91825521-074D-8B44-AD41-389DF38120A4}" destId="{C8FA81FC-E4CA-4B44-888B-D265AD91B205}" srcOrd="0" destOrd="0" presId="urn:microsoft.com/office/officeart/2005/8/layout/radial5"/>
    <dgm:cxn modelId="{DA8833D6-A47E-9941-BE67-336506337725}" type="presOf" srcId="{D969C6FA-436F-6542-B2D3-E53E9E3DF98E}" destId="{9974F323-C8FB-4349-B146-32B472026EA3}" srcOrd="0" destOrd="0" presId="urn:microsoft.com/office/officeart/2005/8/layout/radial5"/>
    <dgm:cxn modelId="{98E3CF4B-D140-854F-80D4-2F8B0CBA8408}" srcId="{25616BD0-7285-924C-891D-1CBADB838814}" destId="{355CE581-A5C6-4B46-8677-79351D8B11A5}" srcOrd="6" destOrd="0" parTransId="{A4CFA0EF-3C35-794C-A496-DB19361E42ED}" sibTransId="{1AE46B8A-70BB-214E-A282-3405026A3022}"/>
    <dgm:cxn modelId="{863B09A1-E2A2-1B4A-8C0C-F959A98CF061}" srcId="{25616BD0-7285-924C-891D-1CBADB838814}" destId="{446A6E87-4F8C-4647-B457-B3DFB832EB12}" srcOrd="1" destOrd="0" parTransId="{E63B3541-3D54-AF48-8096-2C83FBD42AD7}" sibTransId="{BB52CCAF-A949-0B4E-8426-A39D478B8F67}"/>
    <dgm:cxn modelId="{4489E742-A3EF-E648-AA21-D580D870671A}" type="presOf" srcId="{364BFEB9-3403-214C-BD36-BC349727957D}" destId="{901B6A2D-ADD8-1148-9EAA-57D0E966E374}" srcOrd="1" destOrd="0" presId="urn:microsoft.com/office/officeart/2005/8/layout/radial5"/>
    <dgm:cxn modelId="{DE019250-1D77-BF44-930E-E70ABB8D2329}" srcId="{25616BD0-7285-924C-891D-1CBADB838814}" destId="{6CD6AAED-9BD8-F44E-974D-05C33EF1F8A8}" srcOrd="8" destOrd="0" parTransId="{F934AFF3-B86C-1545-A952-6A5122F0EA61}" sibTransId="{79DB186B-7599-8D44-B965-C02B767FB638}"/>
    <dgm:cxn modelId="{80760349-DDFB-BE4C-9E14-CAF6D55A003D}" srcId="{25616BD0-7285-924C-891D-1CBADB838814}" destId="{EF2E002C-1D55-0E4C-A4C4-043928762C1A}" srcOrd="2" destOrd="0" parTransId="{F3E42067-CABF-004A-A8D1-209A80044505}" sibTransId="{FA3FF3AF-44FA-124F-9F37-608CE3BDAFFF}"/>
    <dgm:cxn modelId="{4A0624FE-1DB0-5C46-BE5F-711F409DC008}" type="presOf" srcId="{DEA3BE67-1854-2941-BC38-0266BB5667DB}" destId="{066F334E-6D9F-4C49-8405-D1C3CBD7CD62}" srcOrd="1" destOrd="0" presId="urn:microsoft.com/office/officeart/2005/8/layout/radial5"/>
    <dgm:cxn modelId="{C243FB6B-6687-D54F-91D8-21E60F2F5BCB}" type="presOf" srcId="{355CE581-A5C6-4B46-8677-79351D8B11A5}" destId="{A6DD4AF9-A348-2443-9E92-1B8BDEFE4B62}" srcOrd="0" destOrd="0" presId="urn:microsoft.com/office/officeart/2005/8/layout/radial5"/>
    <dgm:cxn modelId="{94CC3074-C685-8E4E-B76E-5D3B94CC1E23}" type="presOf" srcId="{33FC2BCD-2980-D04B-B62C-C778568DDF60}" destId="{2BBB046F-E28D-0E47-8495-12E61457D798}" srcOrd="1" destOrd="0" presId="urn:microsoft.com/office/officeart/2005/8/layout/radial5"/>
    <dgm:cxn modelId="{4117BA6D-6B9F-F44F-AD2E-D4F29DDDFF61}" type="presOf" srcId="{446A6E87-4F8C-4647-B457-B3DFB832EB12}" destId="{28B0CB29-9E96-2647-8862-2A91A257383D}" srcOrd="0" destOrd="0" presId="urn:microsoft.com/office/officeart/2005/8/layout/radial5"/>
    <dgm:cxn modelId="{D40715E3-13DA-E34E-8693-C743D78F0C8A}" srcId="{25616BD0-7285-924C-891D-1CBADB838814}" destId="{D77D5B63-E697-0348-B879-12F76A3F0518}" srcOrd="11" destOrd="0" parTransId="{FAC5CC81-4A84-4A4E-AFFF-BA0B7ED26166}" sibTransId="{88CE3E7D-F1BC-394F-8ACB-A18AEE0BDF1E}"/>
    <dgm:cxn modelId="{FCBFDE27-B348-314B-8CD3-60BF372F439A}" type="presOf" srcId="{FA8A918C-A156-664B-A2E6-AE13D3BFA950}" destId="{440C4258-2566-2944-8386-828495BC9F4A}" srcOrd="1" destOrd="0" presId="urn:microsoft.com/office/officeart/2005/8/layout/radial5"/>
    <dgm:cxn modelId="{4B1D666A-2CE9-3C4C-930D-512D3ED84C1C}" type="presOf" srcId="{D77D5B63-E697-0348-B879-12F76A3F0518}" destId="{83E07E8C-4F17-DA44-8B64-0BB829676AC7}" srcOrd="0" destOrd="0" presId="urn:microsoft.com/office/officeart/2005/8/layout/radial5"/>
    <dgm:cxn modelId="{2433DD50-39D2-5447-9E03-DF79C1BFD156}" type="presParOf" srcId="{07605C8B-629D-154C-9E3F-5202F8BFCB5F}" destId="{E550FCC5-8F1D-8442-AFD6-65623C934495}" srcOrd="0" destOrd="0" presId="urn:microsoft.com/office/officeart/2005/8/layout/radial5"/>
    <dgm:cxn modelId="{76228CCA-0126-0C42-B665-C0DDDB5F0BE2}" type="presParOf" srcId="{07605C8B-629D-154C-9E3F-5202F8BFCB5F}" destId="{39589DE1-BAC0-104B-9C47-F0191656BB34}" srcOrd="1" destOrd="0" presId="urn:microsoft.com/office/officeart/2005/8/layout/radial5"/>
    <dgm:cxn modelId="{39A122F0-99ED-D941-88B2-F2E96DC1AA79}" type="presParOf" srcId="{39589DE1-BAC0-104B-9C47-F0191656BB34}" destId="{8AC674C8-5C5B-E849-8D14-79DAD2A1611C}" srcOrd="0" destOrd="0" presId="urn:microsoft.com/office/officeart/2005/8/layout/radial5"/>
    <dgm:cxn modelId="{65C19944-0E53-FF41-B601-4BBE89D61991}" type="presParOf" srcId="{07605C8B-629D-154C-9E3F-5202F8BFCB5F}" destId="{79268048-909D-C34D-992E-6D076E7B2971}" srcOrd="2" destOrd="0" presId="urn:microsoft.com/office/officeart/2005/8/layout/radial5"/>
    <dgm:cxn modelId="{3D6C81EF-75D7-4546-8F25-66814B5959E7}" type="presParOf" srcId="{07605C8B-629D-154C-9E3F-5202F8BFCB5F}" destId="{79825FFD-9D4C-D040-9385-AEDC90FAD5C5}" srcOrd="3" destOrd="0" presId="urn:microsoft.com/office/officeart/2005/8/layout/radial5"/>
    <dgm:cxn modelId="{1B91149C-72D0-674D-81B2-39CC093ECA75}" type="presParOf" srcId="{79825FFD-9D4C-D040-9385-AEDC90FAD5C5}" destId="{FF9A22A8-269C-0447-A491-5B51AF60B617}" srcOrd="0" destOrd="0" presId="urn:microsoft.com/office/officeart/2005/8/layout/radial5"/>
    <dgm:cxn modelId="{8E658772-B2F0-1546-96BE-F4B1EFF35923}" type="presParOf" srcId="{07605C8B-629D-154C-9E3F-5202F8BFCB5F}" destId="{28B0CB29-9E96-2647-8862-2A91A257383D}" srcOrd="4" destOrd="0" presId="urn:microsoft.com/office/officeart/2005/8/layout/radial5"/>
    <dgm:cxn modelId="{495CDB37-16F1-544D-8BEB-EC4210C669A4}" type="presParOf" srcId="{07605C8B-629D-154C-9E3F-5202F8BFCB5F}" destId="{1325B851-C2CE-7845-A987-61C28BA91956}" srcOrd="5" destOrd="0" presId="urn:microsoft.com/office/officeart/2005/8/layout/radial5"/>
    <dgm:cxn modelId="{36C173B2-F8F0-0241-BE70-6F6870480B71}" type="presParOf" srcId="{1325B851-C2CE-7845-A987-61C28BA91956}" destId="{9502CC78-8521-234F-96FE-CB68A0C926C8}" srcOrd="0" destOrd="0" presId="urn:microsoft.com/office/officeart/2005/8/layout/radial5"/>
    <dgm:cxn modelId="{A69CE633-191B-174B-9D3A-91E682EC2E75}" type="presParOf" srcId="{07605C8B-629D-154C-9E3F-5202F8BFCB5F}" destId="{915369DD-E8B8-C540-9BF8-B0BD37676B7F}" srcOrd="6" destOrd="0" presId="urn:microsoft.com/office/officeart/2005/8/layout/radial5"/>
    <dgm:cxn modelId="{63DCB668-D9E2-0B48-9821-3D9944B983F1}" type="presParOf" srcId="{07605C8B-629D-154C-9E3F-5202F8BFCB5F}" destId="{5B245158-E762-8742-8E7A-527A29AAFBB5}" srcOrd="7" destOrd="0" presId="urn:microsoft.com/office/officeart/2005/8/layout/radial5"/>
    <dgm:cxn modelId="{BFFA34A9-A32A-4949-9B79-974392D876B1}" type="presParOf" srcId="{5B245158-E762-8742-8E7A-527A29AAFBB5}" destId="{2BBB046F-E28D-0E47-8495-12E61457D798}" srcOrd="0" destOrd="0" presId="urn:microsoft.com/office/officeart/2005/8/layout/radial5"/>
    <dgm:cxn modelId="{33D03391-22FD-EA41-890D-95C9E385CB17}" type="presParOf" srcId="{07605C8B-629D-154C-9E3F-5202F8BFCB5F}" destId="{465BFD1E-E9F6-B74E-A7D3-25D85095F5E7}" srcOrd="8" destOrd="0" presId="urn:microsoft.com/office/officeart/2005/8/layout/radial5"/>
    <dgm:cxn modelId="{518BA0B0-6058-A548-8765-94E2F802EFF9}" type="presParOf" srcId="{07605C8B-629D-154C-9E3F-5202F8BFCB5F}" destId="{C3902C9D-E726-3E43-B586-1CAB6E822EBB}" srcOrd="9" destOrd="0" presId="urn:microsoft.com/office/officeart/2005/8/layout/radial5"/>
    <dgm:cxn modelId="{D87B1203-914A-DA4D-AAD4-F32ECD032671}" type="presParOf" srcId="{C3902C9D-E726-3E43-B586-1CAB6E822EBB}" destId="{901B6A2D-ADD8-1148-9EAA-57D0E966E374}" srcOrd="0" destOrd="0" presId="urn:microsoft.com/office/officeart/2005/8/layout/radial5"/>
    <dgm:cxn modelId="{31D2C5DB-0C0B-5F4A-9529-0E71DF09AE66}" type="presParOf" srcId="{07605C8B-629D-154C-9E3F-5202F8BFCB5F}" destId="{C941E979-8FF3-7547-ADE7-418E2F497D2B}" srcOrd="10" destOrd="0" presId="urn:microsoft.com/office/officeart/2005/8/layout/radial5"/>
    <dgm:cxn modelId="{D3EF413C-E334-154A-BA29-B557F8C90A5D}" type="presParOf" srcId="{07605C8B-629D-154C-9E3F-5202F8BFCB5F}" destId="{884E1D19-96B7-2942-A180-E382479AD46A}" srcOrd="11" destOrd="0" presId="urn:microsoft.com/office/officeart/2005/8/layout/radial5"/>
    <dgm:cxn modelId="{6145605F-3C3A-7C43-A494-CA66C5F83097}" type="presParOf" srcId="{884E1D19-96B7-2942-A180-E382479AD46A}" destId="{1466A64A-80D8-304F-9B53-02861C852B45}" srcOrd="0" destOrd="0" presId="urn:microsoft.com/office/officeart/2005/8/layout/radial5"/>
    <dgm:cxn modelId="{F24BA87B-0D1E-114A-9836-158285A9A740}" type="presParOf" srcId="{07605C8B-629D-154C-9E3F-5202F8BFCB5F}" destId="{5F624381-E16B-DC4F-9368-F06DA06F000B}" srcOrd="12" destOrd="0" presId="urn:microsoft.com/office/officeart/2005/8/layout/radial5"/>
    <dgm:cxn modelId="{E83D963E-368D-D443-906D-79793BDF1595}" type="presParOf" srcId="{07605C8B-629D-154C-9E3F-5202F8BFCB5F}" destId="{01FFFD8E-5AA1-E840-ABDF-AECBB495F311}" srcOrd="13" destOrd="0" presId="urn:microsoft.com/office/officeart/2005/8/layout/radial5"/>
    <dgm:cxn modelId="{168DCB5E-79F7-384C-85D5-80968DD0CFBA}" type="presParOf" srcId="{01FFFD8E-5AA1-E840-ABDF-AECBB495F311}" destId="{55E87CAC-4A7D-3549-ADED-AB29FB5A1995}" srcOrd="0" destOrd="0" presId="urn:microsoft.com/office/officeart/2005/8/layout/radial5"/>
    <dgm:cxn modelId="{776C0126-6FAD-C14B-9673-052C4E1922F8}" type="presParOf" srcId="{07605C8B-629D-154C-9E3F-5202F8BFCB5F}" destId="{A6DD4AF9-A348-2443-9E92-1B8BDEFE4B62}" srcOrd="14" destOrd="0" presId="urn:microsoft.com/office/officeart/2005/8/layout/radial5"/>
    <dgm:cxn modelId="{C670A9DD-E864-3E45-90D7-33DC382C2D7A}" type="presParOf" srcId="{07605C8B-629D-154C-9E3F-5202F8BFCB5F}" destId="{9974F323-C8FB-4349-B146-32B472026EA3}" srcOrd="15" destOrd="0" presId="urn:microsoft.com/office/officeart/2005/8/layout/radial5"/>
    <dgm:cxn modelId="{F8787464-F2A3-5047-A66B-012A6FC044DC}" type="presParOf" srcId="{9974F323-C8FB-4349-B146-32B472026EA3}" destId="{843178B7-0DD1-A746-B995-42DED2B295F2}" srcOrd="0" destOrd="0" presId="urn:microsoft.com/office/officeart/2005/8/layout/radial5"/>
    <dgm:cxn modelId="{D5FD732B-050F-6B47-A186-A8C7D06666F4}" type="presParOf" srcId="{07605C8B-629D-154C-9E3F-5202F8BFCB5F}" destId="{5FBBF888-0B0C-DF43-936B-0E0B822C15A7}" srcOrd="16" destOrd="0" presId="urn:microsoft.com/office/officeart/2005/8/layout/radial5"/>
    <dgm:cxn modelId="{CD2E84F9-77C3-4B4D-BF35-FC1B5347DA62}" type="presParOf" srcId="{07605C8B-629D-154C-9E3F-5202F8BFCB5F}" destId="{3879F66B-DB0C-6344-9AA1-65288FC38F65}" srcOrd="17" destOrd="0" presId="urn:microsoft.com/office/officeart/2005/8/layout/radial5"/>
    <dgm:cxn modelId="{2C158163-B8A8-3F4A-9ECD-90964C7BAFAE}" type="presParOf" srcId="{3879F66B-DB0C-6344-9AA1-65288FC38F65}" destId="{7BCB0646-08BF-E34C-86D1-4DEAE1EC6D46}" srcOrd="0" destOrd="0" presId="urn:microsoft.com/office/officeart/2005/8/layout/radial5"/>
    <dgm:cxn modelId="{1EF9FD67-D929-864D-8ABE-02E487327126}" type="presParOf" srcId="{07605C8B-629D-154C-9E3F-5202F8BFCB5F}" destId="{0F3E5A68-428C-8944-9DD6-C8ED2943BA5A}" srcOrd="18" destOrd="0" presId="urn:microsoft.com/office/officeart/2005/8/layout/radial5"/>
    <dgm:cxn modelId="{34171F28-218A-ED46-9DF4-90A5B8302902}" type="presParOf" srcId="{07605C8B-629D-154C-9E3F-5202F8BFCB5F}" destId="{DD3EF201-296D-204B-86B9-6BAF950ACFBE}" srcOrd="19" destOrd="0" presId="urn:microsoft.com/office/officeart/2005/8/layout/radial5"/>
    <dgm:cxn modelId="{88329832-CF22-9646-8254-A74D8DE85806}" type="presParOf" srcId="{DD3EF201-296D-204B-86B9-6BAF950ACFBE}" destId="{440C4258-2566-2944-8386-828495BC9F4A}" srcOrd="0" destOrd="0" presId="urn:microsoft.com/office/officeart/2005/8/layout/radial5"/>
    <dgm:cxn modelId="{9F4FA4DF-2A6D-E04A-9F9A-33DB8C4DE3BB}" type="presParOf" srcId="{07605C8B-629D-154C-9E3F-5202F8BFCB5F}" destId="{C8FA81FC-E4CA-4B44-888B-D265AD91B205}" srcOrd="20" destOrd="0" presId="urn:microsoft.com/office/officeart/2005/8/layout/radial5"/>
    <dgm:cxn modelId="{8F790310-44BF-F342-A941-F3B1609D1B29}" type="presParOf" srcId="{07605C8B-629D-154C-9E3F-5202F8BFCB5F}" destId="{B1F3CBBF-6153-8C49-963E-C6F9262AEBAE}" srcOrd="21" destOrd="0" presId="urn:microsoft.com/office/officeart/2005/8/layout/radial5"/>
    <dgm:cxn modelId="{E7B1ACBF-87F8-3547-AF83-89D6432EE0D0}" type="presParOf" srcId="{B1F3CBBF-6153-8C49-963E-C6F9262AEBAE}" destId="{066F334E-6D9F-4C49-8405-D1C3CBD7CD62}" srcOrd="0" destOrd="0" presId="urn:microsoft.com/office/officeart/2005/8/layout/radial5"/>
    <dgm:cxn modelId="{DC2609D1-0CAC-4043-BFB1-9AFA2E9D006C}" type="presParOf" srcId="{07605C8B-629D-154C-9E3F-5202F8BFCB5F}" destId="{881AD614-E193-C645-A0E8-56B46ACD2712}" srcOrd="22" destOrd="0" presId="urn:microsoft.com/office/officeart/2005/8/layout/radial5"/>
    <dgm:cxn modelId="{612680E2-BF2F-4141-8241-4BADE86FB94D}" type="presParOf" srcId="{07605C8B-629D-154C-9E3F-5202F8BFCB5F}" destId="{5E96B2D4-2103-5D4E-957B-6A53F985980B}" srcOrd="23" destOrd="0" presId="urn:microsoft.com/office/officeart/2005/8/layout/radial5"/>
    <dgm:cxn modelId="{CB4D15F2-9DB7-844A-AF5B-3326EAD9E7F8}" type="presParOf" srcId="{5E96B2D4-2103-5D4E-957B-6A53F985980B}" destId="{83B19408-3088-7045-8B89-27BC9E77D5F3}" srcOrd="0" destOrd="0" presId="urn:microsoft.com/office/officeart/2005/8/layout/radial5"/>
    <dgm:cxn modelId="{0B8E4E91-4FCB-A14F-8D2A-BA82240DBD54}" type="presParOf" srcId="{07605C8B-629D-154C-9E3F-5202F8BFCB5F}" destId="{83E07E8C-4F17-DA44-8B64-0BB829676AC7}" srcOrd="24"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980421-52E4-E04D-A1FF-3068528D7FC6}" type="doc">
      <dgm:prSet loTypeId="urn:microsoft.com/office/officeart/2009/layout/CircleArrowProcess" loCatId="" qsTypeId="urn:microsoft.com/office/officeart/2005/8/quickstyle/simple5" qsCatId="simple" csTypeId="urn:microsoft.com/office/officeart/2005/8/colors/colorful3" csCatId="colorful" phldr="1"/>
      <dgm:spPr/>
      <dgm:t>
        <a:bodyPr/>
        <a:lstStyle/>
        <a:p>
          <a:endParaRPr lang="en-US"/>
        </a:p>
      </dgm:t>
    </dgm:pt>
    <dgm:pt modelId="{4F8F3C29-64F3-2146-A387-99649EB6A91B}">
      <dgm:prSet phldrT="[Text]"/>
      <dgm:spPr/>
      <dgm:t>
        <a:bodyPr/>
        <a:lstStyle/>
        <a:p>
          <a:r>
            <a:rPr lang="en-US" dirty="0" smtClean="0"/>
            <a:t>Negotiation Situation</a:t>
          </a:r>
          <a:endParaRPr lang="en-US" dirty="0"/>
        </a:p>
      </dgm:t>
    </dgm:pt>
    <dgm:pt modelId="{B6ED7440-CE7D-BB47-BD0F-CF5C4B77ED23}" type="parTrans" cxnId="{EAEE2BA6-4233-8F41-A7AA-53DD0E36C656}">
      <dgm:prSet/>
      <dgm:spPr/>
      <dgm:t>
        <a:bodyPr/>
        <a:lstStyle/>
        <a:p>
          <a:endParaRPr lang="en-US"/>
        </a:p>
      </dgm:t>
    </dgm:pt>
    <dgm:pt modelId="{0EA4DDA2-F467-7A45-AA6D-DCD22BC584D8}" type="sibTrans" cxnId="{EAEE2BA6-4233-8F41-A7AA-53DD0E36C656}">
      <dgm:prSet/>
      <dgm:spPr/>
      <dgm:t>
        <a:bodyPr/>
        <a:lstStyle/>
        <a:p>
          <a:endParaRPr lang="en-US"/>
        </a:p>
      </dgm:t>
    </dgm:pt>
    <dgm:pt modelId="{6B0A466C-DA60-2D47-AC9A-3925FCDE1B61}">
      <dgm:prSet phldrT="[Text]"/>
      <dgm:spPr/>
      <dgm:t>
        <a:bodyPr/>
        <a:lstStyle/>
        <a:p>
          <a:r>
            <a:rPr lang="en-US" dirty="0" smtClean="0"/>
            <a:t>Plan/Prepare for Negotiation</a:t>
          </a:r>
          <a:endParaRPr lang="en-US" dirty="0"/>
        </a:p>
      </dgm:t>
    </dgm:pt>
    <dgm:pt modelId="{81710CBA-D5A8-F443-A7EE-6E802790E4D9}" type="parTrans" cxnId="{F0FB78F7-548C-574F-8631-9BFAFD60D188}">
      <dgm:prSet/>
      <dgm:spPr/>
      <dgm:t>
        <a:bodyPr/>
        <a:lstStyle/>
        <a:p>
          <a:endParaRPr lang="en-US"/>
        </a:p>
      </dgm:t>
    </dgm:pt>
    <dgm:pt modelId="{74B7BC69-6B2C-2D47-86DE-61F6A9F093A2}" type="sibTrans" cxnId="{F0FB78F7-548C-574F-8631-9BFAFD60D188}">
      <dgm:prSet/>
      <dgm:spPr/>
      <dgm:t>
        <a:bodyPr/>
        <a:lstStyle/>
        <a:p>
          <a:endParaRPr lang="en-US"/>
        </a:p>
      </dgm:t>
    </dgm:pt>
    <dgm:pt modelId="{F2CA5CFD-5F2F-3A48-A2C5-193E2339A082}">
      <dgm:prSet phldrT="[Text]"/>
      <dgm:spPr/>
      <dgm:t>
        <a:bodyPr/>
        <a:lstStyle/>
        <a:p>
          <a:r>
            <a:rPr lang="en-US" dirty="0" smtClean="0"/>
            <a:t>Agreement</a:t>
          </a:r>
          <a:endParaRPr lang="en-US" dirty="0"/>
        </a:p>
      </dgm:t>
    </dgm:pt>
    <dgm:pt modelId="{AC2774CD-3262-3D48-8DFE-AE9107FD167C}" type="parTrans" cxnId="{66F7EC3D-7018-814E-A5A9-329D3458BF1F}">
      <dgm:prSet/>
      <dgm:spPr/>
      <dgm:t>
        <a:bodyPr/>
        <a:lstStyle/>
        <a:p>
          <a:endParaRPr lang="en-US"/>
        </a:p>
      </dgm:t>
    </dgm:pt>
    <dgm:pt modelId="{BBA2EB7C-DCAC-3B48-91FD-4F888559B50E}" type="sibTrans" cxnId="{66F7EC3D-7018-814E-A5A9-329D3458BF1F}">
      <dgm:prSet/>
      <dgm:spPr/>
      <dgm:t>
        <a:bodyPr/>
        <a:lstStyle/>
        <a:p>
          <a:endParaRPr lang="en-US"/>
        </a:p>
      </dgm:t>
    </dgm:pt>
    <dgm:pt modelId="{E3619B68-64C1-8D40-8325-4BD90125C043}">
      <dgm:prSet phldrT="[Text]"/>
      <dgm:spPr/>
      <dgm:t>
        <a:bodyPr/>
        <a:lstStyle/>
        <a:p>
          <a:r>
            <a:rPr lang="en-US" dirty="0" smtClean="0"/>
            <a:t>Negotiation</a:t>
          </a:r>
          <a:endParaRPr lang="en-US" dirty="0"/>
        </a:p>
      </dgm:t>
    </dgm:pt>
    <dgm:pt modelId="{2279FD2B-F804-7147-B46D-48C77BA79242}" type="parTrans" cxnId="{8F0B1666-069B-4248-AF5F-1C1AEAEDEBA8}">
      <dgm:prSet/>
      <dgm:spPr/>
      <dgm:t>
        <a:bodyPr/>
        <a:lstStyle/>
        <a:p>
          <a:endParaRPr lang="en-US"/>
        </a:p>
      </dgm:t>
    </dgm:pt>
    <dgm:pt modelId="{82C5EC48-5B37-D04E-B83E-467966F0E16F}" type="sibTrans" cxnId="{8F0B1666-069B-4248-AF5F-1C1AEAEDEBA8}">
      <dgm:prSet/>
      <dgm:spPr/>
      <dgm:t>
        <a:bodyPr/>
        <a:lstStyle/>
        <a:p>
          <a:endParaRPr lang="en-US"/>
        </a:p>
      </dgm:t>
    </dgm:pt>
    <dgm:pt modelId="{4AEA4714-49E9-8E4F-AC06-865801973EE7}">
      <dgm:prSet phldrT="[Text]"/>
      <dgm:spPr/>
      <dgm:t>
        <a:bodyPr/>
        <a:lstStyle/>
        <a:p>
          <a:r>
            <a:rPr lang="en-US" dirty="0" err="1" smtClean="0"/>
            <a:t>Definitize</a:t>
          </a:r>
          <a:endParaRPr lang="en-US" dirty="0"/>
        </a:p>
      </dgm:t>
    </dgm:pt>
    <dgm:pt modelId="{3FA0720F-9E28-6B47-AC2F-42E5A5896421}" type="parTrans" cxnId="{329859A1-C2E3-1C4A-980D-896944D28E94}">
      <dgm:prSet/>
      <dgm:spPr/>
      <dgm:t>
        <a:bodyPr/>
        <a:lstStyle/>
        <a:p>
          <a:endParaRPr lang="en-US"/>
        </a:p>
      </dgm:t>
    </dgm:pt>
    <dgm:pt modelId="{115A878D-6039-BD4A-8160-341CCB8DAADB}" type="sibTrans" cxnId="{329859A1-C2E3-1C4A-980D-896944D28E94}">
      <dgm:prSet/>
      <dgm:spPr/>
      <dgm:t>
        <a:bodyPr/>
        <a:lstStyle/>
        <a:p>
          <a:endParaRPr lang="en-US"/>
        </a:p>
      </dgm:t>
    </dgm:pt>
    <dgm:pt modelId="{3A8977D0-6896-B849-AC1D-84D4AA4C4118}">
      <dgm:prSet phldrT="[Text]"/>
      <dgm:spPr/>
      <dgm:t>
        <a:bodyPr/>
        <a:lstStyle/>
        <a:p>
          <a:r>
            <a:rPr lang="en-US" dirty="0" smtClean="0"/>
            <a:t>Execute Agreement</a:t>
          </a:r>
          <a:endParaRPr lang="en-US" dirty="0"/>
        </a:p>
      </dgm:t>
    </dgm:pt>
    <dgm:pt modelId="{108712EA-42EC-794C-BA69-76DB039AC0F3}" type="parTrans" cxnId="{72DE97D9-7180-A64D-900F-8FFBB037F6D2}">
      <dgm:prSet/>
      <dgm:spPr/>
      <dgm:t>
        <a:bodyPr/>
        <a:lstStyle/>
        <a:p>
          <a:endParaRPr lang="en-US"/>
        </a:p>
      </dgm:t>
    </dgm:pt>
    <dgm:pt modelId="{E8E7850C-ED21-8649-AB0D-AC93D6724CCF}" type="sibTrans" cxnId="{72DE97D9-7180-A64D-900F-8FFBB037F6D2}">
      <dgm:prSet/>
      <dgm:spPr/>
      <dgm:t>
        <a:bodyPr/>
        <a:lstStyle/>
        <a:p>
          <a:endParaRPr lang="en-US"/>
        </a:p>
      </dgm:t>
    </dgm:pt>
    <dgm:pt modelId="{6BB86FA3-BB0B-5B46-918A-CEB7280D8BEE}" type="pres">
      <dgm:prSet presAssocID="{B9980421-52E4-E04D-A1FF-3068528D7FC6}" presName="Name0" presStyleCnt="0">
        <dgm:presLayoutVars>
          <dgm:chMax val="7"/>
          <dgm:chPref val="7"/>
          <dgm:dir/>
          <dgm:animLvl val="lvl"/>
        </dgm:presLayoutVars>
      </dgm:prSet>
      <dgm:spPr/>
      <dgm:t>
        <a:bodyPr/>
        <a:lstStyle/>
        <a:p>
          <a:endParaRPr lang="en-US"/>
        </a:p>
      </dgm:t>
    </dgm:pt>
    <dgm:pt modelId="{6B134A98-8A1F-FF40-BCCF-A4EE817AA4CB}" type="pres">
      <dgm:prSet presAssocID="{4F8F3C29-64F3-2146-A387-99649EB6A91B}" presName="Accent1" presStyleCnt="0"/>
      <dgm:spPr/>
      <dgm:t>
        <a:bodyPr/>
        <a:lstStyle/>
        <a:p>
          <a:endParaRPr lang="en-US"/>
        </a:p>
      </dgm:t>
    </dgm:pt>
    <dgm:pt modelId="{57E14B1D-B445-4247-BF9B-35959F2D2AC5}" type="pres">
      <dgm:prSet presAssocID="{4F8F3C29-64F3-2146-A387-99649EB6A91B}" presName="Accent" presStyleLbl="node1" presStyleIdx="0" presStyleCnt="6"/>
      <dgm:spPr/>
      <dgm:t>
        <a:bodyPr/>
        <a:lstStyle/>
        <a:p>
          <a:endParaRPr lang="en-US"/>
        </a:p>
      </dgm:t>
    </dgm:pt>
    <dgm:pt modelId="{5B8B5877-1A83-4646-AD80-F50B13FB642D}" type="pres">
      <dgm:prSet presAssocID="{4F8F3C29-64F3-2146-A387-99649EB6A91B}" presName="Parent1" presStyleLbl="revTx" presStyleIdx="0" presStyleCnt="6">
        <dgm:presLayoutVars>
          <dgm:chMax val="1"/>
          <dgm:chPref val="1"/>
          <dgm:bulletEnabled val="1"/>
        </dgm:presLayoutVars>
      </dgm:prSet>
      <dgm:spPr/>
      <dgm:t>
        <a:bodyPr/>
        <a:lstStyle/>
        <a:p>
          <a:endParaRPr lang="en-US"/>
        </a:p>
      </dgm:t>
    </dgm:pt>
    <dgm:pt modelId="{8F2A7049-6E38-704F-AE4D-A48D2E21E7E7}" type="pres">
      <dgm:prSet presAssocID="{6B0A466C-DA60-2D47-AC9A-3925FCDE1B61}" presName="Accent2" presStyleCnt="0"/>
      <dgm:spPr/>
      <dgm:t>
        <a:bodyPr/>
        <a:lstStyle/>
        <a:p>
          <a:endParaRPr lang="en-US"/>
        </a:p>
      </dgm:t>
    </dgm:pt>
    <dgm:pt modelId="{F106FC7D-D03F-CD40-9D6B-F1165CE8E111}" type="pres">
      <dgm:prSet presAssocID="{6B0A466C-DA60-2D47-AC9A-3925FCDE1B61}" presName="Accent" presStyleLbl="node1" presStyleIdx="1" presStyleCnt="6"/>
      <dgm:spPr/>
      <dgm:t>
        <a:bodyPr/>
        <a:lstStyle/>
        <a:p>
          <a:endParaRPr lang="en-US"/>
        </a:p>
      </dgm:t>
    </dgm:pt>
    <dgm:pt modelId="{4EF34015-2BA9-0D4E-B260-396100C4D9DB}" type="pres">
      <dgm:prSet presAssocID="{6B0A466C-DA60-2D47-AC9A-3925FCDE1B61}" presName="Parent2" presStyleLbl="revTx" presStyleIdx="1" presStyleCnt="6">
        <dgm:presLayoutVars>
          <dgm:chMax val="1"/>
          <dgm:chPref val="1"/>
          <dgm:bulletEnabled val="1"/>
        </dgm:presLayoutVars>
      </dgm:prSet>
      <dgm:spPr/>
      <dgm:t>
        <a:bodyPr/>
        <a:lstStyle/>
        <a:p>
          <a:endParaRPr lang="en-US"/>
        </a:p>
      </dgm:t>
    </dgm:pt>
    <dgm:pt modelId="{E435E669-2444-394F-9943-90F9625ADD4C}" type="pres">
      <dgm:prSet presAssocID="{E3619B68-64C1-8D40-8325-4BD90125C043}" presName="Accent3" presStyleCnt="0"/>
      <dgm:spPr/>
      <dgm:t>
        <a:bodyPr/>
        <a:lstStyle/>
        <a:p>
          <a:endParaRPr lang="en-US"/>
        </a:p>
      </dgm:t>
    </dgm:pt>
    <dgm:pt modelId="{E458C5CF-9433-5145-B096-2092ABF416CE}" type="pres">
      <dgm:prSet presAssocID="{E3619B68-64C1-8D40-8325-4BD90125C043}" presName="Accent" presStyleLbl="node1" presStyleIdx="2" presStyleCnt="6"/>
      <dgm:spPr/>
      <dgm:t>
        <a:bodyPr/>
        <a:lstStyle/>
        <a:p>
          <a:endParaRPr lang="en-US"/>
        </a:p>
      </dgm:t>
    </dgm:pt>
    <dgm:pt modelId="{A5850DB8-947D-B14C-8957-04A77AF73A76}" type="pres">
      <dgm:prSet presAssocID="{E3619B68-64C1-8D40-8325-4BD90125C043}" presName="Parent3" presStyleLbl="revTx" presStyleIdx="2" presStyleCnt="6">
        <dgm:presLayoutVars>
          <dgm:chMax val="1"/>
          <dgm:chPref val="1"/>
          <dgm:bulletEnabled val="1"/>
        </dgm:presLayoutVars>
      </dgm:prSet>
      <dgm:spPr/>
      <dgm:t>
        <a:bodyPr/>
        <a:lstStyle/>
        <a:p>
          <a:endParaRPr lang="en-US"/>
        </a:p>
      </dgm:t>
    </dgm:pt>
    <dgm:pt modelId="{41720F42-A949-094E-BE51-BCA270BD19AA}" type="pres">
      <dgm:prSet presAssocID="{F2CA5CFD-5F2F-3A48-A2C5-193E2339A082}" presName="Accent4" presStyleCnt="0"/>
      <dgm:spPr/>
      <dgm:t>
        <a:bodyPr/>
        <a:lstStyle/>
        <a:p>
          <a:endParaRPr lang="en-US"/>
        </a:p>
      </dgm:t>
    </dgm:pt>
    <dgm:pt modelId="{52C9A1C2-E84E-D247-B918-6C35F38D8ED3}" type="pres">
      <dgm:prSet presAssocID="{F2CA5CFD-5F2F-3A48-A2C5-193E2339A082}" presName="Accent" presStyleLbl="node1" presStyleIdx="3" presStyleCnt="6"/>
      <dgm:spPr/>
      <dgm:t>
        <a:bodyPr/>
        <a:lstStyle/>
        <a:p>
          <a:endParaRPr lang="en-US"/>
        </a:p>
      </dgm:t>
    </dgm:pt>
    <dgm:pt modelId="{5452F8E0-817D-CC46-8541-60DD1DB97E84}" type="pres">
      <dgm:prSet presAssocID="{F2CA5CFD-5F2F-3A48-A2C5-193E2339A082}" presName="Parent4" presStyleLbl="revTx" presStyleIdx="3" presStyleCnt="6">
        <dgm:presLayoutVars>
          <dgm:chMax val="1"/>
          <dgm:chPref val="1"/>
          <dgm:bulletEnabled val="1"/>
        </dgm:presLayoutVars>
      </dgm:prSet>
      <dgm:spPr/>
      <dgm:t>
        <a:bodyPr/>
        <a:lstStyle/>
        <a:p>
          <a:endParaRPr lang="en-US"/>
        </a:p>
      </dgm:t>
    </dgm:pt>
    <dgm:pt modelId="{F2EB1A5E-59D9-D446-B398-C72D386EEAAE}" type="pres">
      <dgm:prSet presAssocID="{4AEA4714-49E9-8E4F-AC06-865801973EE7}" presName="Accent5" presStyleCnt="0"/>
      <dgm:spPr/>
      <dgm:t>
        <a:bodyPr/>
        <a:lstStyle/>
        <a:p>
          <a:endParaRPr lang="en-US"/>
        </a:p>
      </dgm:t>
    </dgm:pt>
    <dgm:pt modelId="{65418143-5B11-3D42-8887-EF945D9A7E8C}" type="pres">
      <dgm:prSet presAssocID="{4AEA4714-49E9-8E4F-AC06-865801973EE7}" presName="Accent" presStyleLbl="node1" presStyleIdx="4" presStyleCnt="6"/>
      <dgm:spPr/>
      <dgm:t>
        <a:bodyPr/>
        <a:lstStyle/>
        <a:p>
          <a:endParaRPr lang="en-US"/>
        </a:p>
      </dgm:t>
    </dgm:pt>
    <dgm:pt modelId="{F27EFF8C-958A-954C-9EAB-998B39EFEE81}" type="pres">
      <dgm:prSet presAssocID="{4AEA4714-49E9-8E4F-AC06-865801973EE7}" presName="Parent5" presStyleLbl="revTx" presStyleIdx="4" presStyleCnt="6">
        <dgm:presLayoutVars>
          <dgm:chMax val="1"/>
          <dgm:chPref val="1"/>
          <dgm:bulletEnabled val="1"/>
        </dgm:presLayoutVars>
      </dgm:prSet>
      <dgm:spPr/>
      <dgm:t>
        <a:bodyPr/>
        <a:lstStyle/>
        <a:p>
          <a:endParaRPr lang="en-US"/>
        </a:p>
      </dgm:t>
    </dgm:pt>
    <dgm:pt modelId="{AAC75993-8951-AF4B-9083-C76078D0EA07}" type="pres">
      <dgm:prSet presAssocID="{3A8977D0-6896-B849-AC1D-84D4AA4C4118}" presName="Accent6" presStyleCnt="0"/>
      <dgm:spPr/>
      <dgm:t>
        <a:bodyPr/>
        <a:lstStyle/>
        <a:p>
          <a:endParaRPr lang="en-US"/>
        </a:p>
      </dgm:t>
    </dgm:pt>
    <dgm:pt modelId="{E785CD61-CFBE-AC4F-B23A-E1ACA41A2CA5}" type="pres">
      <dgm:prSet presAssocID="{3A8977D0-6896-B849-AC1D-84D4AA4C4118}" presName="Accent" presStyleLbl="node1" presStyleIdx="5" presStyleCnt="6"/>
      <dgm:spPr/>
      <dgm:t>
        <a:bodyPr/>
        <a:lstStyle/>
        <a:p>
          <a:endParaRPr lang="en-US"/>
        </a:p>
      </dgm:t>
    </dgm:pt>
    <dgm:pt modelId="{4D017D0A-A8DE-B54F-83DA-10D4FACFE011}" type="pres">
      <dgm:prSet presAssocID="{3A8977D0-6896-B849-AC1D-84D4AA4C4118}" presName="Parent6" presStyleLbl="revTx" presStyleIdx="5" presStyleCnt="6">
        <dgm:presLayoutVars>
          <dgm:chMax val="1"/>
          <dgm:chPref val="1"/>
          <dgm:bulletEnabled val="1"/>
        </dgm:presLayoutVars>
      </dgm:prSet>
      <dgm:spPr/>
      <dgm:t>
        <a:bodyPr/>
        <a:lstStyle/>
        <a:p>
          <a:endParaRPr lang="en-US"/>
        </a:p>
      </dgm:t>
    </dgm:pt>
  </dgm:ptLst>
  <dgm:cxnLst>
    <dgm:cxn modelId="{807695F5-EC2F-314E-A428-42EC7A4C1C40}" type="presOf" srcId="{B9980421-52E4-E04D-A1FF-3068528D7FC6}" destId="{6BB86FA3-BB0B-5B46-918A-CEB7280D8BEE}" srcOrd="0" destOrd="0" presId="urn:microsoft.com/office/officeart/2009/layout/CircleArrowProcess"/>
    <dgm:cxn modelId="{8F0B1666-069B-4248-AF5F-1C1AEAEDEBA8}" srcId="{B9980421-52E4-E04D-A1FF-3068528D7FC6}" destId="{E3619B68-64C1-8D40-8325-4BD90125C043}" srcOrd="2" destOrd="0" parTransId="{2279FD2B-F804-7147-B46D-48C77BA79242}" sibTransId="{82C5EC48-5B37-D04E-B83E-467966F0E16F}"/>
    <dgm:cxn modelId="{6A2914CD-476C-C044-A1F8-9472DDB053E8}" type="presOf" srcId="{4F8F3C29-64F3-2146-A387-99649EB6A91B}" destId="{5B8B5877-1A83-4646-AD80-F50B13FB642D}" srcOrd="0" destOrd="0" presId="urn:microsoft.com/office/officeart/2009/layout/CircleArrowProcess"/>
    <dgm:cxn modelId="{1B52EE30-3F86-B348-878B-8FF2FB8D35A9}" type="presOf" srcId="{3A8977D0-6896-B849-AC1D-84D4AA4C4118}" destId="{4D017D0A-A8DE-B54F-83DA-10D4FACFE011}" srcOrd="0" destOrd="0" presId="urn:microsoft.com/office/officeart/2009/layout/CircleArrowProcess"/>
    <dgm:cxn modelId="{329859A1-C2E3-1C4A-980D-896944D28E94}" srcId="{B9980421-52E4-E04D-A1FF-3068528D7FC6}" destId="{4AEA4714-49E9-8E4F-AC06-865801973EE7}" srcOrd="4" destOrd="0" parTransId="{3FA0720F-9E28-6B47-AC2F-42E5A5896421}" sibTransId="{115A878D-6039-BD4A-8160-341CCB8DAADB}"/>
    <dgm:cxn modelId="{66F7EC3D-7018-814E-A5A9-329D3458BF1F}" srcId="{B9980421-52E4-E04D-A1FF-3068528D7FC6}" destId="{F2CA5CFD-5F2F-3A48-A2C5-193E2339A082}" srcOrd="3" destOrd="0" parTransId="{AC2774CD-3262-3D48-8DFE-AE9107FD167C}" sibTransId="{BBA2EB7C-DCAC-3B48-91FD-4F888559B50E}"/>
    <dgm:cxn modelId="{7AD3CB26-378B-8D4D-B75E-9A6582F0FC3E}" type="presOf" srcId="{F2CA5CFD-5F2F-3A48-A2C5-193E2339A082}" destId="{5452F8E0-817D-CC46-8541-60DD1DB97E84}" srcOrd="0" destOrd="0" presId="urn:microsoft.com/office/officeart/2009/layout/CircleArrowProcess"/>
    <dgm:cxn modelId="{72DE97D9-7180-A64D-900F-8FFBB037F6D2}" srcId="{B9980421-52E4-E04D-A1FF-3068528D7FC6}" destId="{3A8977D0-6896-B849-AC1D-84D4AA4C4118}" srcOrd="5" destOrd="0" parTransId="{108712EA-42EC-794C-BA69-76DB039AC0F3}" sibTransId="{E8E7850C-ED21-8649-AB0D-AC93D6724CCF}"/>
    <dgm:cxn modelId="{F0FB78F7-548C-574F-8631-9BFAFD60D188}" srcId="{B9980421-52E4-E04D-A1FF-3068528D7FC6}" destId="{6B0A466C-DA60-2D47-AC9A-3925FCDE1B61}" srcOrd="1" destOrd="0" parTransId="{81710CBA-D5A8-F443-A7EE-6E802790E4D9}" sibTransId="{74B7BC69-6B2C-2D47-86DE-61F6A9F093A2}"/>
    <dgm:cxn modelId="{D2D42482-D203-B14E-9DF6-89D6C37178B2}" type="presOf" srcId="{E3619B68-64C1-8D40-8325-4BD90125C043}" destId="{A5850DB8-947D-B14C-8957-04A77AF73A76}" srcOrd="0" destOrd="0" presId="urn:microsoft.com/office/officeart/2009/layout/CircleArrowProcess"/>
    <dgm:cxn modelId="{EAB75BE5-D4FB-924E-B507-678093B5C511}" type="presOf" srcId="{4AEA4714-49E9-8E4F-AC06-865801973EE7}" destId="{F27EFF8C-958A-954C-9EAB-998B39EFEE81}" srcOrd="0" destOrd="0" presId="urn:microsoft.com/office/officeart/2009/layout/CircleArrowProcess"/>
    <dgm:cxn modelId="{A78ABE13-7670-324F-935A-9AA8E21F6414}" type="presOf" srcId="{6B0A466C-DA60-2D47-AC9A-3925FCDE1B61}" destId="{4EF34015-2BA9-0D4E-B260-396100C4D9DB}" srcOrd="0" destOrd="0" presId="urn:microsoft.com/office/officeart/2009/layout/CircleArrowProcess"/>
    <dgm:cxn modelId="{EAEE2BA6-4233-8F41-A7AA-53DD0E36C656}" srcId="{B9980421-52E4-E04D-A1FF-3068528D7FC6}" destId="{4F8F3C29-64F3-2146-A387-99649EB6A91B}" srcOrd="0" destOrd="0" parTransId="{B6ED7440-CE7D-BB47-BD0F-CF5C4B77ED23}" sibTransId="{0EA4DDA2-F467-7A45-AA6D-DCD22BC584D8}"/>
    <dgm:cxn modelId="{1821F66F-B489-3441-9226-F6DDC1CBCDB2}" type="presParOf" srcId="{6BB86FA3-BB0B-5B46-918A-CEB7280D8BEE}" destId="{6B134A98-8A1F-FF40-BCCF-A4EE817AA4CB}" srcOrd="0" destOrd="0" presId="urn:microsoft.com/office/officeart/2009/layout/CircleArrowProcess"/>
    <dgm:cxn modelId="{55303E50-9835-F940-B6C8-9A0F912363B2}" type="presParOf" srcId="{6B134A98-8A1F-FF40-BCCF-A4EE817AA4CB}" destId="{57E14B1D-B445-4247-BF9B-35959F2D2AC5}" srcOrd="0" destOrd="0" presId="urn:microsoft.com/office/officeart/2009/layout/CircleArrowProcess"/>
    <dgm:cxn modelId="{95BD7162-7CE0-464D-BD4D-AD0C3667E3BF}" type="presParOf" srcId="{6BB86FA3-BB0B-5B46-918A-CEB7280D8BEE}" destId="{5B8B5877-1A83-4646-AD80-F50B13FB642D}" srcOrd="1" destOrd="0" presId="urn:microsoft.com/office/officeart/2009/layout/CircleArrowProcess"/>
    <dgm:cxn modelId="{830C6B69-3A0C-4546-B352-7F4E2136E80B}" type="presParOf" srcId="{6BB86FA3-BB0B-5B46-918A-CEB7280D8BEE}" destId="{8F2A7049-6E38-704F-AE4D-A48D2E21E7E7}" srcOrd="2" destOrd="0" presId="urn:microsoft.com/office/officeart/2009/layout/CircleArrowProcess"/>
    <dgm:cxn modelId="{DAD95258-59A5-E349-AFAA-BF398F60EC42}" type="presParOf" srcId="{8F2A7049-6E38-704F-AE4D-A48D2E21E7E7}" destId="{F106FC7D-D03F-CD40-9D6B-F1165CE8E111}" srcOrd="0" destOrd="0" presId="urn:microsoft.com/office/officeart/2009/layout/CircleArrowProcess"/>
    <dgm:cxn modelId="{607C0961-AE7F-6843-B3D1-F24F5E7E21A1}" type="presParOf" srcId="{6BB86FA3-BB0B-5B46-918A-CEB7280D8BEE}" destId="{4EF34015-2BA9-0D4E-B260-396100C4D9DB}" srcOrd="3" destOrd="0" presId="urn:microsoft.com/office/officeart/2009/layout/CircleArrowProcess"/>
    <dgm:cxn modelId="{2E7FDF49-A2F8-9941-AD02-53F7C1643AF9}" type="presParOf" srcId="{6BB86FA3-BB0B-5B46-918A-CEB7280D8BEE}" destId="{E435E669-2444-394F-9943-90F9625ADD4C}" srcOrd="4" destOrd="0" presId="urn:microsoft.com/office/officeart/2009/layout/CircleArrowProcess"/>
    <dgm:cxn modelId="{575C5880-8AB5-F146-A94C-EDEAE7004671}" type="presParOf" srcId="{E435E669-2444-394F-9943-90F9625ADD4C}" destId="{E458C5CF-9433-5145-B096-2092ABF416CE}" srcOrd="0" destOrd="0" presId="urn:microsoft.com/office/officeart/2009/layout/CircleArrowProcess"/>
    <dgm:cxn modelId="{AB2E4EAB-F8BD-4441-A1CB-3EEF306CE072}" type="presParOf" srcId="{6BB86FA3-BB0B-5B46-918A-CEB7280D8BEE}" destId="{A5850DB8-947D-B14C-8957-04A77AF73A76}" srcOrd="5" destOrd="0" presId="urn:microsoft.com/office/officeart/2009/layout/CircleArrowProcess"/>
    <dgm:cxn modelId="{D5144865-FEC3-4B4B-A0DB-A92355A0848D}" type="presParOf" srcId="{6BB86FA3-BB0B-5B46-918A-CEB7280D8BEE}" destId="{41720F42-A949-094E-BE51-BCA270BD19AA}" srcOrd="6" destOrd="0" presId="urn:microsoft.com/office/officeart/2009/layout/CircleArrowProcess"/>
    <dgm:cxn modelId="{96777705-1B8D-7148-9FE6-D44C7AED4B1E}" type="presParOf" srcId="{41720F42-A949-094E-BE51-BCA270BD19AA}" destId="{52C9A1C2-E84E-D247-B918-6C35F38D8ED3}" srcOrd="0" destOrd="0" presId="urn:microsoft.com/office/officeart/2009/layout/CircleArrowProcess"/>
    <dgm:cxn modelId="{F4E67AA6-40C9-3143-9958-527A29A60819}" type="presParOf" srcId="{6BB86FA3-BB0B-5B46-918A-CEB7280D8BEE}" destId="{5452F8E0-817D-CC46-8541-60DD1DB97E84}" srcOrd="7" destOrd="0" presId="urn:microsoft.com/office/officeart/2009/layout/CircleArrowProcess"/>
    <dgm:cxn modelId="{5944F8C6-D919-BC48-9D98-AC4AB0F9AFA9}" type="presParOf" srcId="{6BB86FA3-BB0B-5B46-918A-CEB7280D8BEE}" destId="{F2EB1A5E-59D9-D446-B398-C72D386EEAAE}" srcOrd="8" destOrd="0" presId="urn:microsoft.com/office/officeart/2009/layout/CircleArrowProcess"/>
    <dgm:cxn modelId="{00B9EF2E-E1F8-7C4E-AAD3-91782A5191A3}" type="presParOf" srcId="{F2EB1A5E-59D9-D446-B398-C72D386EEAAE}" destId="{65418143-5B11-3D42-8887-EF945D9A7E8C}" srcOrd="0" destOrd="0" presId="urn:microsoft.com/office/officeart/2009/layout/CircleArrowProcess"/>
    <dgm:cxn modelId="{88C1D02D-C765-3A49-BBF2-D5547528CBB4}" type="presParOf" srcId="{6BB86FA3-BB0B-5B46-918A-CEB7280D8BEE}" destId="{F27EFF8C-958A-954C-9EAB-998B39EFEE81}" srcOrd="9" destOrd="0" presId="urn:microsoft.com/office/officeart/2009/layout/CircleArrowProcess"/>
    <dgm:cxn modelId="{34A416DD-FDC4-8147-96B6-78C2D8A24811}" type="presParOf" srcId="{6BB86FA3-BB0B-5B46-918A-CEB7280D8BEE}" destId="{AAC75993-8951-AF4B-9083-C76078D0EA07}" srcOrd="10" destOrd="0" presId="urn:microsoft.com/office/officeart/2009/layout/CircleArrowProcess"/>
    <dgm:cxn modelId="{E2909463-067F-7440-8F31-64360224175A}" type="presParOf" srcId="{AAC75993-8951-AF4B-9083-C76078D0EA07}" destId="{E785CD61-CFBE-AC4F-B23A-E1ACA41A2CA5}" srcOrd="0" destOrd="0" presId="urn:microsoft.com/office/officeart/2009/layout/CircleArrowProcess"/>
    <dgm:cxn modelId="{E5222474-FA4D-5649-96BA-5F23F40020D8}" type="presParOf" srcId="{6BB86FA3-BB0B-5B46-918A-CEB7280D8BEE}" destId="{4D017D0A-A8DE-B54F-83DA-10D4FACFE011}" srcOrd="11"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14B1D-B445-4247-BF9B-35959F2D2AC5}">
      <dsp:nvSpPr>
        <dsp:cNvPr id="0" name=""/>
        <dsp:cNvSpPr/>
      </dsp:nvSpPr>
      <dsp:spPr>
        <a:xfrm>
          <a:off x="3584908" y="0"/>
          <a:ext cx="1618896" cy="1619071"/>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B8B5877-1A83-4646-AD80-F50B13FB642D}">
      <dsp:nvSpPr>
        <dsp:cNvPr id="0" name=""/>
        <dsp:cNvSpPr/>
      </dsp:nvSpPr>
      <dsp:spPr>
        <a:xfrm>
          <a:off x="3942334" y="586289"/>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Negotiation Situation</a:t>
          </a:r>
          <a:endParaRPr lang="en-US" sz="1100" kern="1200" dirty="0"/>
        </a:p>
      </dsp:txBody>
      <dsp:txXfrm>
        <a:off x="3942334" y="586289"/>
        <a:ext cx="903436" cy="451418"/>
      </dsp:txXfrm>
    </dsp:sp>
    <dsp:sp modelId="{F106FC7D-D03F-CD40-9D6B-F1165CE8E111}">
      <dsp:nvSpPr>
        <dsp:cNvPr id="0" name=""/>
        <dsp:cNvSpPr/>
      </dsp:nvSpPr>
      <dsp:spPr>
        <a:xfrm>
          <a:off x="3135164" y="930550"/>
          <a:ext cx="1618896" cy="1619071"/>
        </a:xfrm>
        <a:prstGeom prst="leftCircularArrow">
          <a:avLst>
            <a:gd name="adj1" fmla="val 10980"/>
            <a:gd name="adj2" fmla="val 1142322"/>
            <a:gd name="adj3" fmla="val 6300000"/>
            <a:gd name="adj4" fmla="val 18900000"/>
            <a:gd name="adj5" fmla="val 12500"/>
          </a:avLst>
        </a:prstGeom>
        <a:gradFill rotWithShape="0">
          <a:gsLst>
            <a:gs pos="0">
              <a:schemeClr val="accent3">
                <a:hueOff val="2250053"/>
                <a:satOff val="-3376"/>
                <a:lumOff val="-549"/>
                <a:alphaOff val="0"/>
                <a:tint val="100000"/>
                <a:shade val="100000"/>
                <a:satMod val="130000"/>
              </a:schemeClr>
            </a:gs>
            <a:gs pos="100000">
              <a:schemeClr val="accent3">
                <a:hueOff val="2250053"/>
                <a:satOff val="-3376"/>
                <a:lumOff val="-5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F34015-2BA9-0D4E-B260-396100C4D9DB}">
      <dsp:nvSpPr>
        <dsp:cNvPr id="0" name=""/>
        <dsp:cNvSpPr/>
      </dsp:nvSpPr>
      <dsp:spPr>
        <a:xfrm>
          <a:off x="3490768" y="1518687"/>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Plan/Prepare for Negotiation</a:t>
          </a:r>
          <a:endParaRPr lang="en-US" sz="1100" kern="1200" dirty="0"/>
        </a:p>
      </dsp:txBody>
      <dsp:txXfrm>
        <a:off x="3490768" y="1518687"/>
        <a:ext cx="903436" cy="451418"/>
      </dsp:txXfrm>
    </dsp:sp>
    <dsp:sp modelId="{E458C5CF-9433-5145-B096-2092ABF416CE}">
      <dsp:nvSpPr>
        <dsp:cNvPr id="0" name=""/>
        <dsp:cNvSpPr/>
      </dsp:nvSpPr>
      <dsp:spPr>
        <a:xfrm>
          <a:off x="3584908" y="1864180"/>
          <a:ext cx="1618896" cy="1619071"/>
        </a:xfrm>
        <a:prstGeom prst="circularArrow">
          <a:avLst>
            <a:gd name="adj1" fmla="val 10980"/>
            <a:gd name="adj2" fmla="val 1142322"/>
            <a:gd name="adj3" fmla="val 4500000"/>
            <a:gd name="adj4" fmla="val 13500000"/>
            <a:gd name="adj5" fmla="val 12500"/>
          </a:avLst>
        </a:prstGeom>
        <a:gradFill rotWithShape="0">
          <a:gsLst>
            <a:gs pos="0">
              <a:schemeClr val="accent3">
                <a:hueOff val="4500106"/>
                <a:satOff val="-6752"/>
                <a:lumOff val="-1098"/>
                <a:alphaOff val="0"/>
                <a:tint val="100000"/>
                <a:shade val="100000"/>
                <a:satMod val="130000"/>
              </a:schemeClr>
            </a:gs>
            <a:gs pos="100000">
              <a:schemeClr val="accent3">
                <a:hueOff val="4500106"/>
                <a:satOff val="-6752"/>
                <a:lumOff val="-109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5850DB8-947D-B14C-8957-04A77AF73A76}">
      <dsp:nvSpPr>
        <dsp:cNvPr id="0" name=""/>
        <dsp:cNvSpPr/>
      </dsp:nvSpPr>
      <dsp:spPr>
        <a:xfrm>
          <a:off x="3942334" y="2450469"/>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Negotiation</a:t>
          </a:r>
          <a:endParaRPr lang="en-US" sz="1100" kern="1200" dirty="0"/>
        </a:p>
      </dsp:txBody>
      <dsp:txXfrm>
        <a:off x="3942334" y="2450469"/>
        <a:ext cx="903436" cy="451418"/>
      </dsp:txXfrm>
    </dsp:sp>
    <dsp:sp modelId="{52C9A1C2-E84E-D247-B918-6C35F38D8ED3}">
      <dsp:nvSpPr>
        <dsp:cNvPr id="0" name=""/>
        <dsp:cNvSpPr/>
      </dsp:nvSpPr>
      <dsp:spPr>
        <a:xfrm>
          <a:off x="3135164" y="2796578"/>
          <a:ext cx="1618896" cy="1619071"/>
        </a:xfrm>
        <a:prstGeom prst="leftCircularArrow">
          <a:avLst>
            <a:gd name="adj1" fmla="val 10980"/>
            <a:gd name="adj2" fmla="val 1142322"/>
            <a:gd name="adj3" fmla="val 6300000"/>
            <a:gd name="adj4" fmla="val 18900000"/>
            <a:gd name="adj5" fmla="val 12500"/>
          </a:avLst>
        </a:prstGeom>
        <a:gradFill rotWithShape="0">
          <a:gsLst>
            <a:gs pos="0">
              <a:schemeClr val="accent3">
                <a:hueOff val="6750160"/>
                <a:satOff val="-10128"/>
                <a:lumOff val="-1647"/>
                <a:alphaOff val="0"/>
                <a:tint val="100000"/>
                <a:shade val="100000"/>
                <a:satMod val="130000"/>
              </a:schemeClr>
            </a:gs>
            <a:gs pos="100000">
              <a:schemeClr val="accent3">
                <a:hueOff val="6750160"/>
                <a:satOff val="-10128"/>
                <a:lumOff val="-164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452F8E0-817D-CC46-8541-60DD1DB97E84}">
      <dsp:nvSpPr>
        <dsp:cNvPr id="0" name=""/>
        <dsp:cNvSpPr/>
      </dsp:nvSpPr>
      <dsp:spPr>
        <a:xfrm>
          <a:off x="3490768" y="3382867"/>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Agreement</a:t>
          </a:r>
          <a:endParaRPr lang="en-US" sz="1100" kern="1200" dirty="0"/>
        </a:p>
      </dsp:txBody>
      <dsp:txXfrm>
        <a:off x="3490768" y="3382867"/>
        <a:ext cx="903436" cy="451418"/>
      </dsp:txXfrm>
    </dsp:sp>
    <dsp:sp modelId="{65418143-5B11-3D42-8887-EF945D9A7E8C}">
      <dsp:nvSpPr>
        <dsp:cNvPr id="0" name=""/>
        <dsp:cNvSpPr/>
      </dsp:nvSpPr>
      <dsp:spPr>
        <a:xfrm>
          <a:off x="3584908" y="3727744"/>
          <a:ext cx="1618896" cy="1619071"/>
        </a:xfrm>
        <a:prstGeom prst="circularArrow">
          <a:avLst>
            <a:gd name="adj1" fmla="val 10980"/>
            <a:gd name="adj2" fmla="val 1142322"/>
            <a:gd name="adj3" fmla="val 4500000"/>
            <a:gd name="adj4" fmla="val 13500000"/>
            <a:gd name="adj5" fmla="val 12500"/>
          </a:avLst>
        </a:prstGeom>
        <a:gradFill rotWithShape="0">
          <a:gsLst>
            <a:gs pos="0">
              <a:schemeClr val="accent3">
                <a:hueOff val="9000212"/>
                <a:satOff val="-13504"/>
                <a:lumOff val="-2196"/>
                <a:alphaOff val="0"/>
                <a:tint val="100000"/>
                <a:shade val="100000"/>
                <a:satMod val="130000"/>
              </a:schemeClr>
            </a:gs>
            <a:gs pos="100000">
              <a:schemeClr val="accent3">
                <a:hueOff val="9000212"/>
                <a:satOff val="-13504"/>
                <a:lumOff val="-21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27EFF8C-958A-954C-9EAB-998B39EFEE81}">
      <dsp:nvSpPr>
        <dsp:cNvPr id="0" name=""/>
        <dsp:cNvSpPr/>
      </dsp:nvSpPr>
      <dsp:spPr>
        <a:xfrm>
          <a:off x="3942334" y="4314034"/>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Definitize</a:t>
          </a:r>
          <a:endParaRPr lang="en-US" sz="1100" kern="1200" dirty="0"/>
        </a:p>
      </dsp:txBody>
      <dsp:txXfrm>
        <a:off x="3942334" y="4314034"/>
        <a:ext cx="903436" cy="451418"/>
      </dsp:txXfrm>
    </dsp:sp>
    <dsp:sp modelId="{E785CD61-CFBE-AC4F-B23A-E1ACA41A2CA5}">
      <dsp:nvSpPr>
        <dsp:cNvPr id="0" name=""/>
        <dsp:cNvSpPr/>
      </dsp:nvSpPr>
      <dsp:spPr>
        <a:xfrm>
          <a:off x="3250560" y="4766684"/>
          <a:ext cx="1390835" cy="1391822"/>
        </a:xfrm>
        <a:prstGeom prst="blockArc">
          <a:avLst>
            <a:gd name="adj1" fmla="val 0"/>
            <a:gd name="adj2" fmla="val 18900000"/>
            <a:gd name="adj3" fmla="val 12740"/>
          </a:avLst>
        </a:prstGeom>
        <a:gradFill rotWithShape="0">
          <a:gsLst>
            <a:gs pos="0">
              <a:schemeClr val="accent3">
                <a:hueOff val="11250266"/>
                <a:satOff val="-16880"/>
                <a:lumOff val="-2745"/>
                <a:alphaOff val="0"/>
                <a:tint val="100000"/>
                <a:shade val="100000"/>
                <a:satMod val="130000"/>
              </a:schemeClr>
            </a:gs>
            <a:gs pos="100000">
              <a:schemeClr val="accent3">
                <a:hueOff val="11250266"/>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017D0A-A8DE-B54F-83DA-10D4FACFE011}">
      <dsp:nvSpPr>
        <dsp:cNvPr id="0" name=""/>
        <dsp:cNvSpPr/>
      </dsp:nvSpPr>
      <dsp:spPr>
        <a:xfrm>
          <a:off x="3490768" y="5246432"/>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Execute Agreement</a:t>
          </a:r>
          <a:endParaRPr lang="en-US" sz="1100" kern="1200" dirty="0"/>
        </a:p>
      </dsp:txBody>
      <dsp:txXfrm>
        <a:off x="3490768" y="5246432"/>
        <a:ext cx="903436" cy="4514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0FCC5-8F1D-8442-AFD6-65623C934495}">
      <dsp:nvSpPr>
        <dsp:cNvPr id="0" name=""/>
        <dsp:cNvSpPr/>
      </dsp:nvSpPr>
      <dsp:spPr>
        <a:xfrm>
          <a:off x="3011643" y="2118690"/>
          <a:ext cx="2329946" cy="2140100"/>
        </a:xfrm>
        <a:prstGeom prst="ellipse">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kern="1200" dirty="0" smtClean="0"/>
            <a:t>Negotiation</a:t>
          </a:r>
        </a:p>
        <a:p>
          <a:pPr lvl="0" algn="ctr" defTabSz="1155700">
            <a:lnSpc>
              <a:spcPct val="90000"/>
            </a:lnSpc>
            <a:spcBef>
              <a:spcPct val="0"/>
            </a:spcBef>
            <a:spcAft>
              <a:spcPct val="35000"/>
            </a:spcAft>
          </a:pPr>
          <a:r>
            <a:rPr lang="en-US" sz="2600" kern="1200" dirty="0" smtClean="0"/>
            <a:t>Situation</a:t>
          </a:r>
          <a:endParaRPr lang="en-US" sz="2600" kern="1200" dirty="0"/>
        </a:p>
      </dsp:txBody>
      <dsp:txXfrm>
        <a:off x="3352856" y="2432100"/>
        <a:ext cx="1647520" cy="1513280"/>
      </dsp:txXfrm>
    </dsp:sp>
    <dsp:sp modelId="{39589DE1-BAC0-104B-9C47-F0191656BB34}">
      <dsp:nvSpPr>
        <dsp:cNvPr id="0" name=""/>
        <dsp:cNvSpPr/>
      </dsp:nvSpPr>
      <dsp:spPr>
        <a:xfrm rot="16461504">
          <a:off x="4068517" y="1459490"/>
          <a:ext cx="440122" cy="520445"/>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129518" y="1629407"/>
        <a:ext cx="308085" cy="312267"/>
      </dsp:txXfrm>
    </dsp:sp>
    <dsp:sp modelId="{79268048-909D-C34D-992E-6D076E7B2971}">
      <dsp:nvSpPr>
        <dsp:cNvPr id="0" name=""/>
        <dsp:cNvSpPr/>
      </dsp:nvSpPr>
      <dsp:spPr>
        <a:xfrm>
          <a:off x="3493821" y="-248204"/>
          <a:ext cx="1771873" cy="1543181"/>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Contracts</a:t>
          </a:r>
          <a:endParaRPr lang="en-US" sz="1800" kern="1200" dirty="0"/>
        </a:p>
      </dsp:txBody>
      <dsp:txXfrm>
        <a:off x="3753306" y="-22210"/>
        <a:ext cx="1252903" cy="1091193"/>
      </dsp:txXfrm>
    </dsp:sp>
    <dsp:sp modelId="{79825FFD-9D4C-D040-9385-AEDC90FAD5C5}">
      <dsp:nvSpPr>
        <dsp:cNvPr id="0" name=""/>
        <dsp:cNvSpPr/>
      </dsp:nvSpPr>
      <dsp:spPr>
        <a:xfrm rot="18556232">
          <a:off x="4926816" y="1620384"/>
          <a:ext cx="638743" cy="520445"/>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955468" y="1784909"/>
        <a:ext cx="482610" cy="312267"/>
      </dsp:txXfrm>
    </dsp:sp>
    <dsp:sp modelId="{28B0CB29-9E96-2647-8862-2A91A257383D}">
      <dsp:nvSpPr>
        <dsp:cNvPr id="0" name=""/>
        <dsp:cNvSpPr/>
      </dsp:nvSpPr>
      <dsp:spPr>
        <a:xfrm>
          <a:off x="5267018" y="0"/>
          <a:ext cx="1771873" cy="1543181"/>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Landlord Tenant Dispute</a:t>
          </a:r>
          <a:endParaRPr lang="en-US" sz="1800" kern="1200" dirty="0"/>
        </a:p>
      </dsp:txBody>
      <dsp:txXfrm>
        <a:off x="5526503" y="225994"/>
        <a:ext cx="1252903" cy="1091193"/>
      </dsp:txXfrm>
    </dsp:sp>
    <dsp:sp modelId="{1325B851-C2CE-7845-A987-61C28BA91956}">
      <dsp:nvSpPr>
        <dsp:cNvPr id="0" name=""/>
        <dsp:cNvSpPr/>
      </dsp:nvSpPr>
      <dsp:spPr>
        <a:xfrm rot="20164200">
          <a:off x="5517038" y="2141465"/>
          <a:ext cx="866309" cy="520445"/>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523748" y="2277219"/>
        <a:ext cx="710176" cy="312267"/>
      </dsp:txXfrm>
    </dsp:sp>
    <dsp:sp modelId="{915369DD-E8B8-C540-9BF8-B0BD37676B7F}">
      <dsp:nvSpPr>
        <dsp:cNvPr id="0" name=""/>
        <dsp:cNvSpPr/>
      </dsp:nvSpPr>
      <dsp:spPr>
        <a:xfrm>
          <a:off x="6623062" y="938352"/>
          <a:ext cx="1771873" cy="1543181"/>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Interest Rates</a:t>
          </a:r>
          <a:endParaRPr lang="en-US" sz="1800" kern="1200" dirty="0"/>
        </a:p>
      </dsp:txBody>
      <dsp:txXfrm>
        <a:off x="6882547" y="1164346"/>
        <a:ext cx="1252903" cy="1091193"/>
      </dsp:txXfrm>
    </dsp:sp>
    <dsp:sp modelId="{5B245158-E762-8742-8E7A-527A29AAFBB5}">
      <dsp:nvSpPr>
        <dsp:cNvPr id="0" name=""/>
        <dsp:cNvSpPr/>
      </dsp:nvSpPr>
      <dsp:spPr>
        <a:xfrm rot="116549">
          <a:off x="5580632" y="2985946"/>
          <a:ext cx="578518" cy="520445"/>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580677" y="3087389"/>
        <a:ext cx="422385" cy="312267"/>
      </dsp:txXfrm>
    </dsp:sp>
    <dsp:sp modelId="{465BFD1E-E9F6-B74E-A7D3-25D85095F5E7}">
      <dsp:nvSpPr>
        <dsp:cNvPr id="0" name=""/>
        <dsp:cNvSpPr/>
      </dsp:nvSpPr>
      <dsp:spPr>
        <a:xfrm>
          <a:off x="6430920" y="2470662"/>
          <a:ext cx="1964015" cy="1655679"/>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Client Agreements</a:t>
          </a:r>
          <a:endParaRPr lang="en-US" sz="1800" kern="1200" dirty="0"/>
        </a:p>
      </dsp:txBody>
      <dsp:txXfrm>
        <a:off x="6718543" y="2713131"/>
        <a:ext cx="1388769" cy="1170741"/>
      </dsp:txXfrm>
    </dsp:sp>
    <dsp:sp modelId="{C3902C9D-E726-3E43-B586-1CAB6E822EBB}">
      <dsp:nvSpPr>
        <dsp:cNvPr id="0" name=""/>
        <dsp:cNvSpPr/>
      </dsp:nvSpPr>
      <dsp:spPr>
        <a:xfrm rot="1618355">
          <a:off x="5486205" y="3829317"/>
          <a:ext cx="920846" cy="520445"/>
        </a:xfrm>
        <a:prstGeom prst="rightArrow">
          <a:avLst>
            <a:gd name="adj1" fmla="val 60000"/>
            <a:gd name="adj2" fmla="val 5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494697" y="3897998"/>
        <a:ext cx="764713" cy="312267"/>
      </dsp:txXfrm>
    </dsp:sp>
    <dsp:sp modelId="{C941E979-8FF3-7547-ADE7-418E2F497D2B}">
      <dsp:nvSpPr>
        <dsp:cNvPr id="0" name=""/>
        <dsp:cNvSpPr/>
      </dsp:nvSpPr>
      <dsp:spPr>
        <a:xfrm>
          <a:off x="6623062" y="4113075"/>
          <a:ext cx="1771873" cy="1543181"/>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Damaged Property</a:t>
          </a:r>
          <a:endParaRPr lang="en-US" sz="1800" kern="1200" dirty="0"/>
        </a:p>
      </dsp:txBody>
      <dsp:txXfrm>
        <a:off x="6882547" y="4339069"/>
        <a:ext cx="1252903" cy="1091193"/>
      </dsp:txXfrm>
    </dsp:sp>
    <dsp:sp modelId="{884E1D19-96B7-2942-A180-E382479AD46A}">
      <dsp:nvSpPr>
        <dsp:cNvPr id="0" name=""/>
        <dsp:cNvSpPr/>
      </dsp:nvSpPr>
      <dsp:spPr>
        <a:xfrm rot="3161466">
          <a:off x="4881933" y="4301686"/>
          <a:ext cx="682187" cy="520445"/>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912682" y="4343683"/>
        <a:ext cx="526054" cy="312267"/>
      </dsp:txXfrm>
    </dsp:sp>
    <dsp:sp modelId="{5F624381-E16B-DC4F-9368-F06DA06F000B}">
      <dsp:nvSpPr>
        <dsp:cNvPr id="0" name=""/>
        <dsp:cNvSpPr/>
      </dsp:nvSpPr>
      <dsp:spPr>
        <a:xfrm>
          <a:off x="5228776" y="4960444"/>
          <a:ext cx="1771873" cy="1543181"/>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Contract Payment Terms</a:t>
          </a:r>
          <a:endParaRPr lang="en-US" sz="1800" kern="1200" dirty="0"/>
        </a:p>
      </dsp:txBody>
      <dsp:txXfrm>
        <a:off x="5488261" y="5186438"/>
        <a:ext cx="1252903" cy="1091193"/>
      </dsp:txXfrm>
    </dsp:sp>
    <dsp:sp modelId="{01FFFD8E-5AA1-E840-ABDF-AECBB495F311}">
      <dsp:nvSpPr>
        <dsp:cNvPr id="0" name=""/>
        <dsp:cNvSpPr/>
      </dsp:nvSpPr>
      <dsp:spPr>
        <a:xfrm rot="5332932">
          <a:off x="4024774" y="4326143"/>
          <a:ext cx="358225" cy="520445"/>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4077459" y="4376509"/>
        <a:ext cx="250758" cy="312267"/>
      </dsp:txXfrm>
    </dsp:sp>
    <dsp:sp modelId="{A6DD4AF9-A348-2443-9E92-1B8BDEFE4B62}">
      <dsp:nvSpPr>
        <dsp:cNvPr id="0" name=""/>
        <dsp:cNvSpPr/>
      </dsp:nvSpPr>
      <dsp:spPr>
        <a:xfrm>
          <a:off x="3244334" y="4934244"/>
          <a:ext cx="1967712" cy="1795489"/>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Joint Venture Agreements</a:t>
          </a:r>
          <a:endParaRPr lang="en-US" sz="1800" kern="1200" dirty="0"/>
        </a:p>
      </dsp:txBody>
      <dsp:txXfrm>
        <a:off x="3532499" y="5197187"/>
        <a:ext cx="1391382" cy="1269603"/>
      </dsp:txXfrm>
    </dsp:sp>
    <dsp:sp modelId="{9974F323-C8FB-4349-B146-32B472026EA3}">
      <dsp:nvSpPr>
        <dsp:cNvPr id="0" name=""/>
        <dsp:cNvSpPr/>
      </dsp:nvSpPr>
      <dsp:spPr>
        <a:xfrm rot="7520346">
          <a:off x="2878664" y="4305391"/>
          <a:ext cx="643318" cy="520445"/>
        </a:xfrm>
        <a:prstGeom prst="rightArrow">
          <a:avLst>
            <a:gd name="adj1" fmla="val 60000"/>
            <a:gd name="adj2" fmla="val 5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3001885" y="4345798"/>
        <a:ext cx="487185" cy="312267"/>
      </dsp:txXfrm>
    </dsp:sp>
    <dsp:sp modelId="{5FBBF888-0B0C-DF43-936B-0E0B822C15A7}">
      <dsp:nvSpPr>
        <dsp:cNvPr id="0" name=""/>
        <dsp:cNvSpPr/>
      </dsp:nvSpPr>
      <dsp:spPr>
        <a:xfrm>
          <a:off x="1487315" y="4960450"/>
          <a:ext cx="1771873" cy="1543181"/>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Car/House Repairs</a:t>
          </a:r>
          <a:endParaRPr lang="en-US" sz="1800" kern="1200" dirty="0"/>
        </a:p>
      </dsp:txBody>
      <dsp:txXfrm>
        <a:off x="1746800" y="5186444"/>
        <a:ext cx="1252903" cy="1091193"/>
      </dsp:txXfrm>
    </dsp:sp>
    <dsp:sp modelId="{3879F66B-DB0C-6344-9AA1-65288FC38F65}">
      <dsp:nvSpPr>
        <dsp:cNvPr id="0" name=""/>
        <dsp:cNvSpPr/>
      </dsp:nvSpPr>
      <dsp:spPr>
        <a:xfrm rot="9141822">
          <a:off x="2043609" y="3821455"/>
          <a:ext cx="855215" cy="520445"/>
        </a:xfrm>
        <a:prstGeom prst="rightArrow">
          <a:avLst>
            <a:gd name="adj1" fmla="val 60000"/>
            <a:gd name="adj2" fmla="val 5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2190835" y="3889332"/>
        <a:ext cx="699082" cy="312267"/>
      </dsp:txXfrm>
    </dsp:sp>
    <dsp:sp modelId="{0F3E5A68-428C-8944-9DD6-C8ED2943BA5A}">
      <dsp:nvSpPr>
        <dsp:cNvPr id="0" name=""/>
        <dsp:cNvSpPr/>
      </dsp:nvSpPr>
      <dsp:spPr>
        <a:xfrm>
          <a:off x="89793" y="4093115"/>
          <a:ext cx="1771873" cy="1543181"/>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Employee Issues</a:t>
          </a:r>
          <a:endParaRPr lang="en-US" sz="1800" kern="1200" dirty="0"/>
        </a:p>
      </dsp:txBody>
      <dsp:txXfrm>
        <a:off x="349278" y="4319109"/>
        <a:ext cx="1252903" cy="1091193"/>
      </dsp:txXfrm>
    </dsp:sp>
    <dsp:sp modelId="{DD3EF201-296D-204B-86B9-6BAF950ACFBE}">
      <dsp:nvSpPr>
        <dsp:cNvPr id="0" name=""/>
        <dsp:cNvSpPr/>
      </dsp:nvSpPr>
      <dsp:spPr>
        <a:xfrm rot="10800000">
          <a:off x="2163367" y="2928517"/>
          <a:ext cx="599447" cy="520445"/>
        </a:xfrm>
        <a:prstGeom prst="rightArrow">
          <a:avLst>
            <a:gd name="adj1" fmla="val 60000"/>
            <a:gd name="adj2" fmla="val 5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2319500" y="3032606"/>
        <a:ext cx="443314" cy="312267"/>
      </dsp:txXfrm>
    </dsp:sp>
    <dsp:sp modelId="{C8FA81FC-E4CA-4B44-888B-D265AD91B205}">
      <dsp:nvSpPr>
        <dsp:cNvPr id="0" name=""/>
        <dsp:cNvSpPr/>
      </dsp:nvSpPr>
      <dsp:spPr>
        <a:xfrm>
          <a:off x="0" y="2290744"/>
          <a:ext cx="1880609" cy="1795992"/>
        </a:xfrm>
        <a:prstGeom prst="ellipse">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Sponsorship</a:t>
          </a:r>
          <a:endParaRPr lang="en-US" sz="1800" kern="1200" dirty="0"/>
        </a:p>
      </dsp:txBody>
      <dsp:txXfrm>
        <a:off x="275409" y="2553761"/>
        <a:ext cx="1329791" cy="1269958"/>
      </dsp:txXfrm>
    </dsp:sp>
    <dsp:sp modelId="{B1F3CBBF-6153-8C49-963E-C6F9262AEBAE}">
      <dsp:nvSpPr>
        <dsp:cNvPr id="0" name=""/>
        <dsp:cNvSpPr/>
      </dsp:nvSpPr>
      <dsp:spPr>
        <a:xfrm rot="12507795">
          <a:off x="2235999" y="2071236"/>
          <a:ext cx="718566" cy="520445"/>
        </a:xfrm>
        <a:prstGeom prst="rightArrow">
          <a:avLst>
            <a:gd name="adj1" fmla="val 60000"/>
            <a:gd name="adj2" fmla="val 5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2382696" y="2212531"/>
        <a:ext cx="562433" cy="312267"/>
      </dsp:txXfrm>
    </dsp:sp>
    <dsp:sp modelId="{881AD614-E193-C645-A0E8-56B46ACD2712}">
      <dsp:nvSpPr>
        <dsp:cNvPr id="0" name=""/>
        <dsp:cNvSpPr/>
      </dsp:nvSpPr>
      <dsp:spPr>
        <a:xfrm>
          <a:off x="343388" y="819347"/>
          <a:ext cx="1771873" cy="1543181"/>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latin typeface="Cambria"/>
              <a:cs typeface="Cambria"/>
            </a:rPr>
            <a:t>Salary</a:t>
          </a:r>
          <a:endParaRPr lang="en-US" sz="1800" kern="1200" dirty="0">
            <a:latin typeface="Cambria"/>
            <a:cs typeface="Cambria"/>
          </a:endParaRPr>
        </a:p>
      </dsp:txBody>
      <dsp:txXfrm>
        <a:off x="602873" y="1045341"/>
        <a:ext cx="1252903" cy="1091193"/>
      </dsp:txXfrm>
    </dsp:sp>
    <dsp:sp modelId="{5E96B2D4-2103-5D4E-957B-6A53F985980B}">
      <dsp:nvSpPr>
        <dsp:cNvPr id="0" name=""/>
        <dsp:cNvSpPr/>
      </dsp:nvSpPr>
      <dsp:spPr>
        <a:xfrm rot="14233714">
          <a:off x="3067309" y="1608263"/>
          <a:ext cx="518785" cy="520445"/>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rot="10800000">
        <a:off x="3187248" y="1777784"/>
        <a:ext cx="363150" cy="312267"/>
      </dsp:txXfrm>
    </dsp:sp>
    <dsp:sp modelId="{83E07E8C-4F17-DA44-8B64-0BB829676AC7}">
      <dsp:nvSpPr>
        <dsp:cNvPr id="0" name=""/>
        <dsp:cNvSpPr/>
      </dsp:nvSpPr>
      <dsp:spPr>
        <a:xfrm>
          <a:off x="1734637" y="0"/>
          <a:ext cx="1771873" cy="1543181"/>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Delivery Delays</a:t>
          </a:r>
          <a:endParaRPr lang="en-US" sz="1800" kern="1200" dirty="0"/>
        </a:p>
      </dsp:txBody>
      <dsp:txXfrm>
        <a:off x="1994122" y="225994"/>
        <a:ext cx="1252903" cy="10911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14B1D-B445-4247-BF9B-35959F2D2AC5}">
      <dsp:nvSpPr>
        <dsp:cNvPr id="0" name=""/>
        <dsp:cNvSpPr/>
      </dsp:nvSpPr>
      <dsp:spPr>
        <a:xfrm>
          <a:off x="3584908" y="0"/>
          <a:ext cx="1618896" cy="1619071"/>
        </a:xfrm>
        <a:prstGeom prst="circularArrow">
          <a:avLst>
            <a:gd name="adj1" fmla="val 10980"/>
            <a:gd name="adj2" fmla="val 1142322"/>
            <a:gd name="adj3" fmla="val 4500000"/>
            <a:gd name="adj4" fmla="val 10800000"/>
            <a:gd name="adj5" fmla="val 125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B8B5877-1A83-4646-AD80-F50B13FB642D}">
      <dsp:nvSpPr>
        <dsp:cNvPr id="0" name=""/>
        <dsp:cNvSpPr/>
      </dsp:nvSpPr>
      <dsp:spPr>
        <a:xfrm>
          <a:off x="3942334" y="586289"/>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Negotiation Situation</a:t>
          </a:r>
          <a:endParaRPr lang="en-US" sz="1100" kern="1200" dirty="0"/>
        </a:p>
      </dsp:txBody>
      <dsp:txXfrm>
        <a:off x="3942334" y="586289"/>
        <a:ext cx="903436" cy="451418"/>
      </dsp:txXfrm>
    </dsp:sp>
    <dsp:sp modelId="{F106FC7D-D03F-CD40-9D6B-F1165CE8E111}">
      <dsp:nvSpPr>
        <dsp:cNvPr id="0" name=""/>
        <dsp:cNvSpPr/>
      </dsp:nvSpPr>
      <dsp:spPr>
        <a:xfrm>
          <a:off x="3135164" y="930550"/>
          <a:ext cx="1618896" cy="1619071"/>
        </a:xfrm>
        <a:prstGeom prst="leftCircularArrow">
          <a:avLst>
            <a:gd name="adj1" fmla="val 10980"/>
            <a:gd name="adj2" fmla="val 1142322"/>
            <a:gd name="adj3" fmla="val 6300000"/>
            <a:gd name="adj4" fmla="val 18900000"/>
            <a:gd name="adj5" fmla="val 12500"/>
          </a:avLst>
        </a:prstGeom>
        <a:gradFill rotWithShape="0">
          <a:gsLst>
            <a:gs pos="0">
              <a:schemeClr val="accent3">
                <a:hueOff val="2250053"/>
                <a:satOff val="-3376"/>
                <a:lumOff val="-549"/>
                <a:alphaOff val="0"/>
                <a:tint val="100000"/>
                <a:shade val="100000"/>
                <a:satMod val="130000"/>
              </a:schemeClr>
            </a:gs>
            <a:gs pos="100000">
              <a:schemeClr val="accent3">
                <a:hueOff val="2250053"/>
                <a:satOff val="-3376"/>
                <a:lumOff val="-549"/>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EF34015-2BA9-0D4E-B260-396100C4D9DB}">
      <dsp:nvSpPr>
        <dsp:cNvPr id="0" name=""/>
        <dsp:cNvSpPr/>
      </dsp:nvSpPr>
      <dsp:spPr>
        <a:xfrm>
          <a:off x="3490768" y="1518687"/>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Plan/Prepare for Negotiation</a:t>
          </a:r>
          <a:endParaRPr lang="en-US" sz="1100" kern="1200" dirty="0"/>
        </a:p>
      </dsp:txBody>
      <dsp:txXfrm>
        <a:off x="3490768" y="1518687"/>
        <a:ext cx="903436" cy="451418"/>
      </dsp:txXfrm>
    </dsp:sp>
    <dsp:sp modelId="{E458C5CF-9433-5145-B096-2092ABF416CE}">
      <dsp:nvSpPr>
        <dsp:cNvPr id="0" name=""/>
        <dsp:cNvSpPr/>
      </dsp:nvSpPr>
      <dsp:spPr>
        <a:xfrm>
          <a:off x="3584908" y="1864180"/>
          <a:ext cx="1618896" cy="1619071"/>
        </a:xfrm>
        <a:prstGeom prst="circularArrow">
          <a:avLst>
            <a:gd name="adj1" fmla="val 10980"/>
            <a:gd name="adj2" fmla="val 1142322"/>
            <a:gd name="adj3" fmla="val 4500000"/>
            <a:gd name="adj4" fmla="val 13500000"/>
            <a:gd name="adj5" fmla="val 12500"/>
          </a:avLst>
        </a:prstGeom>
        <a:gradFill rotWithShape="0">
          <a:gsLst>
            <a:gs pos="0">
              <a:schemeClr val="accent3">
                <a:hueOff val="4500106"/>
                <a:satOff val="-6752"/>
                <a:lumOff val="-1098"/>
                <a:alphaOff val="0"/>
                <a:tint val="100000"/>
                <a:shade val="100000"/>
                <a:satMod val="130000"/>
              </a:schemeClr>
            </a:gs>
            <a:gs pos="100000">
              <a:schemeClr val="accent3">
                <a:hueOff val="4500106"/>
                <a:satOff val="-6752"/>
                <a:lumOff val="-1098"/>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5850DB8-947D-B14C-8957-04A77AF73A76}">
      <dsp:nvSpPr>
        <dsp:cNvPr id="0" name=""/>
        <dsp:cNvSpPr/>
      </dsp:nvSpPr>
      <dsp:spPr>
        <a:xfrm>
          <a:off x="3942334" y="2450469"/>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Negotiation</a:t>
          </a:r>
          <a:endParaRPr lang="en-US" sz="1100" kern="1200" dirty="0"/>
        </a:p>
      </dsp:txBody>
      <dsp:txXfrm>
        <a:off x="3942334" y="2450469"/>
        <a:ext cx="903436" cy="451418"/>
      </dsp:txXfrm>
    </dsp:sp>
    <dsp:sp modelId="{52C9A1C2-E84E-D247-B918-6C35F38D8ED3}">
      <dsp:nvSpPr>
        <dsp:cNvPr id="0" name=""/>
        <dsp:cNvSpPr/>
      </dsp:nvSpPr>
      <dsp:spPr>
        <a:xfrm>
          <a:off x="3135164" y="2796578"/>
          <a:ext cx="1618896" cy="1619071"/>
        </a:xfrm>
        <a:prstGeom prst="leftCircularArrow">
          <a:avLst>
            <a:gd name="adj1" fmla="val 10980"/>
            <a:gd name="adj2" fmla="val 1142322"/>
            <a:gd name="adj3" fmla="val 6300000"/>
            <a:gd name="adj4" fmla="val 18900000"/>
            <a:gd name="adj5" fmla="val 12500"/>
          </a:avLst>
        </a:prstGeom>
        <a:gradFill rotWithShape="0">
          <a:gsLst>
            <a:gs pos="0">
              <a:schemeClr val="accent3">
                <a:hueOff val="6750160"/>
                <a:satOff val="-10128"/>
                <a:lumOff val="-1647"/>
                <a:alphaOff val="0"/>
                <a:tint val="100000"/>
                <a:shade val="100000"/>
                <a:satMod val="130000"/>
              </a:schemeClr>
            </a:gs>
            <a:gs pos="100000">
              <a:schemeClr val="accent3">
                <a:hueOff val="6750160"/>
                <a:satOff val="-10128"/>
                <a:lumOff val="-1647"/>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452F8E0-817D-CC46-8541-60DD1DB97E84}">
      <dsp:nvSpPr>
        <dsp:cNvPr id="0" name=""/>
        <dsp:cNvSpPr/>
      </dsp:nvSpPr>
      <dsp:spPr>
        <a:xfrm>
          <a:off x="3490768" y="3382867"/>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Agreement</a:t>
          </a:r>
          <a:endParaRPr lang="en-US" sz="1100" kern="1200" dirty="0"/>
        </a:p>
      </dsp:txBody>
      <dsp:txXfrm>
        <a:off x="3490768" y="3382867"/>
        <a:ext cx="903436" cy="451418"/>
      </dsp:txXfrm>
    </dsp:sp>
    <dsp:sp modelId="{65418143-5B11-3D42-8887-EF945D9A7E8C}">
      <dsp:nvSpPr>
        <dsp:cNvPr id="0" name=""/>
        <dsp:cNvSpPr/>
      </dsp:nvSpPr>
      <dsp:spPr>
        <a:xfrm>
          <a:off x="3584908" y="3727744"/>
          <a:ext cx="1618896" cy="1619071"/>
        </a:xfrm>
        <a:prstGeom prst="circularArrow">
          <a:avLst>
            <a:gd name="adj1" fmla="val 10980"/>
            <a:gd name="adj2" fmla="val 1142322"/>
            <a:gd name="adj3" fmla="val 4500000"/>
            <a:gd name="adj4" fmla="val 13500000"/>
            <a:gd name="adj5" fmla="val 12500"/>
          </a:avLst>
        </a:prstGeom>
        <a:gradFill rotWithShape="0">
          <a:gsLst>
            <a:gs pos="0">
              <a:schemeClr val="accent3">
                <a:hueOff val="9000212"/>
                <a:satOff val="-13504"/>
                <a:lumOff val="-2196"/>
                <a:alphaOff val="0"/>
                <a:tint val="100000"/>
                <a:shade val="100000"/>
                <a:satMod val="130000"/>
              </a:schemeClr>
            </a:gs>
            <a:gs pos="100000">
              <a:schemeClr val="accent3">
                <a:hueOff val="9000212"/>
                <a:satOff val="-13504"/>
                <a:lumOff val="-2196"/>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F27EFF8C-958A-954C-9EAB-998B39EFEE81}">
      <dsp:nvSpPr>
        <dsp:cNvPr id="0" name=""/>
        <dsp:cNvSpPr/>
      </dsp:nvSpPr>
      <dsp:spPr>
        <a:xfrm>
          <a:off x="3942334" y="4314034"/>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err="1" smtClean="0"/>
            <a:t>Definitize</a:t>
          </a:r>
          <a:endParaRPr lang="en-US" sz="1100" kern="1200" dirty="0"/>
        </a:p>
      </dsp:txBody>
      <dsp:txXfrm>
        <a:off x="3942334" y="4314034"/>
        <a:ext cx="903436" cy="451418"/>
      </dsp:txXfrm>
    </dsp:sp>
    <dsp:sp modelId="{E785CD61-CFBE-AC4F-B23A-E1ACA41A2CA5}">
      <dsp:nvSpPr>
        <dsp:cNvPr id="0" name=""/>
        <dsp:cNvSpPr/>
      </dsp:nvSpPr>
      <dsp:spPr>
        <a:xfrm>
          <a:off x="3250560" y="4766684"/>
          <a:ext cx="1390835" cy="1391822"/>
        </a:xfrm>
        <a:prstGeom prst="blockArc">
          <a:avLst>
            <a:gd name="adj1" fmla="val 0"/>
            <a:gd name="adj2" fmla="val 18900000"/>
            <a:gd name="adj3" fmla="val 12740"/>
          </a:avLst>
        </a:prstGeom>
        <a:gradFill rotWithShape="0">
          <a:gsLst>
            <a:gs pos="0">
              <a:schemeClr val="accent3">
                <a:hueOff val="11250266"/>
                <a:satOff val="-16880"/>
                <a:lumOff val="-2745"/>
                <a:alphaOff val="0"/>
                <a:tint val="100000"/>
                <a:shade val="100000"/>
                <a:satMod val="130000"/>
              </a:schemeClr>
            </a:gs>
            <a:gs pos="100000">
              <a:schemeClr val="accent3">
                <a:hueOff val="11250266"/>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D017D0A-A8DE-B54F-83DA-10D4FACFE011}">
      <dsp:nvSpPr>
        <dsp:cNvPr id="0" name=""/>
        <dsp:cNvSpPr/>
      </dsp:nvSpPr>
      <dsp:spPr>
        <a:xfrm>
          <a:off x="3490768" y="5246432"/>
          <a:ext cx="903436" cy="451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Execute Agreement</a:t>
          </a:r>
          <a:endParaRPr lang="en-US" sz="1100" kern="1200" dirty="0"/>
        </a:p>
      </dsp:txBody>
      <dsp:txXfrm>
        <a:off x="3490768" y="5246432"/>
        <a:ext cx="903436" cy="45141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CD59EA74-A9C8-3E4B-AE88-23A1236E0451}" type="datetimeFigureOut">
              <a:rPr lang="en-US" smtClean="0"/>
              <a:t>10/27/15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31EA5AF0-D7B0-DF4A-87E6-B8AC08ABD0C9}" type="slidenum">
              <a:rPr lang="en-US" smtClean="0"/>
              <a:t>‹#›</a:t>
            </a:fld>
            <a:endParaRPr lang="en-US"/>
          </a:p>
        </p:txBody>
      </p:sp>
    </p:spTree>
    <p:extLst>
      <p:ext uri="{BB962C8B-B14F-4D97-AF65-F5344CB8AC3E}">
        <p14:creationId xmlns:p14="http://schemas.microsoft.com/office/powerpoint/2010/main" val="6843520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3C43B9D-1BF5-CF44-981A-54031E59784B}" type="datetimeFigureOut">
              <a:rPr lang="en-US" smtClean="0"/>
              <a:t>10/27/15</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2C622379-6715-9040-8ADF-53C1768BDE84}" type="slidenum">
              <a:rPr lang="en-US" smtClean="0"/>
              <a:t>‹#›</a:t>
            </a:fld>
            <a:endParaRPr lang="en-US"/>
          </a:p>
        </p:txBody>
      </p:sp>
    </p:spTree>
    <p:extLst>
      <p:ext uri="{BB962C8B-B14F-4D97-AF65-F5344CB8AC3E}">
        <p14:creationId xmlns:p14="http://schemas.microsoft.com/office/powerpoint/2010/main" val="30528644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Shredder Story</a:t>
            </a:r>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1</a:t>
            </a:fld>
            <a:endParaRPr lang="en-US"/>
          </a:p>
        </p:txBody>
      </p:sp>
    </p:spTree>
    <p:extLst>
      <p:ext uri="{BB962C8B-B14F-4D97-AF65-F5344CB8AC3E}">
        <p14:creationId xmlns:p14="http://schemas.microsoft.com/office/powerpoint/2010/main" val="4238545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C622379-6715-9040-8ADF-53C1768BDE84}" type="slidenum">
              <a:rPr lang="en-US" smtClean="0"/>
              <a:t>20</a:t>
            </a:fld>
            <a:endParaRPr lang="en-US"/>
          </a:p>
        </p:txBody>
      </p:sp>
    </p:spTree>
    <p:extLst>
      <p:ext uri="{BB962C8B-B14F-4D97-AF65-F5344CB8AC3E}">
        <p14:creationId xmlns:p14="http://schemas.microsoft.com/office/powerpoint/2010/main" val="318386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2</a:t>
            </a:r>
            <a:r>
              <a:rPr lang="en-US" baseline="30000" dirty="0" smtClean="0"/>
              <a:t>nd</a:t>
            </a:r>
            <a:r>
              <a:rPr lang="en-US" dirty="0" smtClean="0"/>
              <a:t> mistake What is the #1 thing you need to be a successful negotiator? CONFIDENCE?</a:t>
            </a:r>
          </a:p>
          <a:p>
            <a:r>
              <a:rPr lang="en-US" baseline="0" dirty="0" smtClean="0"/>
              <a:t>If you lack confidence – the other side will sense that and use it as leverage against you. If it’s in person they will read it in your body language and facial expressions and even your tonality.  If it’s on the phone they will hear it in your voice. Many times confidence comes from experience but it also comes from within, from your belief system about yourself and your self worth.  What is the tape that plays in your head on a regular basis?  Is it positive and uplifting or negative and destructive?  What you think about you bring about so before you ever step up to negotiate anything, take a look at your level of confidence.  What I told you about my childhood was only the tip of the iceberg. I had such low self esteem and no confidence in myself whatsoever. The tape that was playing in my head said I was no good, a loser, a high school dropout, who do I think I am,  I’d never make anything of myself.  I heard that in my mind every morning when I looked in the mirror.  I hear this despite the fact that I had 3 degrees, I heard this through every promotion in the military, through every award I received. It didn’t matter that I was handling millions of dollars of contracts and leading groups of troops.  It wasn’t until what I call my mirror experience where I realized I was not only the problem but also the solution that it started to turn around for me. HMOY would like to tell yourself how awesome you are and have it immediately change your life?  It doesn’t matter if you don’t believe it. Mary Kay Ash always said fake it till you make it.  You may not consciously believe it but your body, and spirit will before you consciously do in your mind. I want you to immediately change your life in this area. It’s my free gift to you (biz card or email form depending on event) or free at back of room. </a:t>
            </a:r>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21</a:t>
            </a:fld>
            <a:endParaRPr lang="en-US"/>
          </a:p>
        </p:txBody>
      </p:sp>
    </p:spTree>
    <p:extLst>
      <p:ext uri="{BB962C8B-B14F-4D97-AF65-F5344CB8AC3E}">
        <p14:creationId xmlns:p14="http://schemas.microsoft.com/office/powerpoint/2010/main" val="598471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2</a:t>
            </a:r>
            <a:r>
              <a:rPr lang="en-US" baseline="30000" dirty="0" smtClean="0"/>
              <a:t>nd</a:t>
            </a:r>
            <a:r>
              <a:rPr lang="en-US" dirty="0" smtClean="0"/>
              <a:t> mistake What is the #1 thing you need to be a successful negotiator? CONFIDENCE?</a:t>
            </a:r>
          </a:p>
          <a:p>
            <a:r>
              <a:rPr lang="en-US" baseline="0" dirty="0" smtClean="0"/>
              <a:t>If you lack confidence – the other side will sense that and use it as leverage against you. If it’s in person they will read it in your body language and facial expressions and even your tonality.  If it’s on the phone they will hear it in your voice. Many times confidence comes from experience but it also comes from within, from your belief system about yourself and your self worth.  What is the tape that plays in your head on a regular basis?  Is it positive and uplifting or negative and destructive?  What you think about you bring about so before you ever step up to negotiate anything, take a look at your level of confidence.  What I told you about my childhood was only the tip of the iceberg. I had such low self esteem and no confidence in myself whatsoever. The tape that was playing in my head said I was no good, a loser, a high school dropout, who do I think I am,  I’d never make anything of myself.  I heard that in my mind every morning when I looked in the mirror.  I hear this despite the fact that I had 3 degrees, I heard this through every promotion in the military, through every award I received. It didn’t matter that I was handling millions of dollars of contracts and leading groups of troops.  It wasn’t until what I call my mirror experience where I realized I was not only the problem but also the solution that it started to turn around for me. HMOY would like to tell yourself how awesome you are and have it immediately change your life?  It doesn’t matter if you don’t believe it. Mary Kay Ash always said fake it till you make it.  You may not consciously believe it but your body, and spirit will before you consciously do in your mind. I want you to immediately change your life in this area. It’s my free gift to you (biz card or email form depending on event) or free at back of room. </a:t>
            </a:r>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22</a:t>
            </a:fld>
            <a:endParaRPr lang="en-US"/>
          </a:p>
        </p:txBody>
      </p:sp>
    </p:spTree>
    <p:extLst>
      <p:ext uri="{BB962C8B-B14F-4D97-AF65-F5344CB8AC3E}">
        <p14:creationId xmlns:p14="http://schemas.microsoft.com/office/powerpoint/2010/main" val="1568705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23</a:t>
            </a:fld>
            <a:endParaRPr lang="en-US"/>
          </a:p>
        </p:txBody>
      </p:sp>
    </p:spTree>
    <p:extLst>
      <p:ext uri="{BB962C8B-B14F-4D97-AF65-F5344CB8AC3E}">
        <p14:creationId xmlns:p14="http://schemas.microsoft.com/office/powerpoint/2010/main" val="203484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26</a:t>
            </a:fld>
            <a:endParaRPr lang="en-US"/>
          </a:p>
        </p:txBody>
      </p:sp>
    </p:spTree>
    <p:extLst>
      <p:ext uri="{BB962C8B-B14F-4D97-AF65-F5344CB8AC3E}">
        <p14:creationId xmlns:p14="http://schemas.microsoft.com/office/powerpoint/2010/main" val="98907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is Negotiable when you Think</a:t>
            </a:r>
            <a:r>
              <a:rPr lang="en-US" baseline="0" dirty="0" smtClean="0"/>
              <a:t> Like A Negotiator.  Often times what we see as rules or statutes are really just guidelines.  Put on the mindset. </a:t>
            </a:r>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27</a:t>
            </a:fld>
            <a:endParaRPr lang="en-US"/>
          </a:p>
        </p:txBody>
      </p:sp>
    </p:spTree>
    <p:extLst>
      <p:ext uri="{BB962C8B-B14F-4D97-AF65-F5344CB8AC3E}">
        <p14:creationId xmlns:p14="http://schemas.microsoft.com/office/powerpoint/2010/main" val="36309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28</a:t>
            </a:fld>
            <a:endParaRPr lang="en-US"/>
          </a:p>
        </p:txBody>
      </p:sp>
    </p:spTree>
    <p:extLst>
      <p:ext uri="{BB962C8B-B14F-4D97-AF65-F5344CB8AC3E}">
        <p14:creationId xmlns:p14="http://schemas.microsoft.com/office/powerpoint/2010/main" val="24788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smtClean="0"/>
              <a:t>Let</a:t>
            </a:r>
            <a:r>
              <a:rPr lang="en-US" baseline="0" dirty="0" smtClean="0"/>
              <a:t> me tell you about one of the games in my TLN Live Training. This game is all about understanding Non Disclosure Agreements, Preparing Proposals and Contracts.  These are not only things you need to know in business but also in day to day life because we are often asked to sign agreements and contracts. </a:t>
            </a:r>
          </a:p>
          <a:p>
            <a:endParaRPr lang="en-US" baseline="0" dirty="0" smtClean="0"/>
          </a:p>
          <a:p>
            <a:r>
              <a:rPr lang="en-US" baseline="0" dirty="0" smtClean="0"/>
              <a:t>There is something in one of the documents that says if you fail to put a red X in a certain spot on the document that 95% of the profits from the deal will go to the company you are dealing with. It never fails.  Every single time at least one and usually more than one team fails to read the entire document and doesn’t put the red X! Read It! So when you come to the Think Like A Negotiator Live training you will remember to read it and find where you are suppose to put the red X so you don’t lose all your profits! </a:t>
            </a:r>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29</a:t>
            </a:fld>
            <a:endParaRPr lang="en-US"/>
          </a:p>
        </p:txBody>
      </p:sp>
    </p:spTree>
    <p:extLst>
      <p:ext uri="{BB962C8B-B14F-4D97-AF65-F5344CB8AC3E}">
        <p14:creationId xmlns:p14="http://schemas.microsoft.com/office/powerpoint/2010/main" val="2297966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32</a:t>
            </a:fld>
            <a:endParaRPr lang="en-US"/>
          </a:p>
        </p:txBody>
      </p:sp>
    </p:spTree>
    <p:extLst>
      <p:ext uri="{BB962C8B-B14F-4D97-AF65-F5344CB8AC3E}">
        <p14:creationId xmlns:p14="http://schemas.microsoft.com/office/powerpoint/2010/main" val="247887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me tell you about one of the games in my TLN Live Training. This game is all about understanding Non Disclosure Agreements, Preparing Proposals and Contracts.  These are not only things you need to know in business but also in day to day life because we are often asked to sign agreements and contracts. </a:t>
            </a:r>
          </a:p>
          <a:p>
            <a:endParaRPr lang="en-US" baseline="0" dirty="0" smtClean="0"/>
          </a:p>
          <a:p>
            <a:r>
              <a:rPr lang="en-US" baseline="0" dirty="0" smtClean="0"/>
              <a:t>There is something in one of the documents that says if you fail to put a red X in a certain spot on the document that 95% of the profits from the deal will go to the company you are dealing with. It never fails.  Every single time at least one and usually more than one team fails to read the entire document and doesn’t put the red X! Read It! So when you come to the Think Like A Negotiator Live training you will remember to read it and find where you are suppose to put the red X so you don’t lose all your profits! </a:t>
            </a:r>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33</a:t>
            </a:fld>
            <a:endParaRPr lang="en-US"/>
          </a:p>
        </p:txBody>
      </p:sp>
    </p:spTree>
    <p:extLst>
      <p:ext uri="{BB962C8B-B14F-4D97-AF65-F5344CB8AC3E}">
        <p14:creationId xmlns:p14="http://schemas.microsoft.com/office/powerpoint/2010/main" val="2297966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C622379-6715-9040-8ADF-53C1768BDE84}" type="slidenum">
              <a:rPr lang="en-US" smtClean="0"/>
              <a:t>3</a:t>
            </a:fld>
            <a:endParaRPr lang="en-US"/>
          </a:p>
        </p:txBody>
      </p:sp>
    </p:spTree>
    <p:extLst>
      <p:ext uri="{BB962C8B-B14F-4D97-AF65-F5344CB8AC3E}">
        <p14:creationId xmlns:p14="http://schemas.microsoft.com/office/powerpoint/2010/main" val="318386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36</a:t>
            </a:fld>
            <a:endParaRPr lang="en-US"/>
          </a:p>
        </p:txBody>
      </p:sp>
    </p:spTree>
    <p:extLst>
      <p:ext uri="{BB962C8B-B14F-4D97-AF65-F5344CB8AC3E}">
        <p14:creationId xmlns:p14="http://schemas.microsoft.com/office/powerpoint/2010/main" val="3307501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40</a:t>
            </a:fld>
            <a:endParaRPr lang="en-US"/>
          </a:p>
        </p:txBody>
      </p:sp>
    </p:spTree>
    <p:extLst>
      <p:ext uri="{BB962C8B-B14F-4D97-AF65-F5344CB8AC3E}">
        <p14:creationId xmlns:p14="http://schemas.microsoft.com/office/powerpoint/2010/main" val="2608547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smtClean="0"/>
              <a:t>It</a:t>
            </a:r>
            <a:r>
              <a:rPr lang="en-US" baseline="0" dirty="0" smtClean="0"/>
              <a:t> really is not what you know, it’s who you know</a:t>
            </a:r>
          </a:p>
          <a:p>
            <a:r>
              <a:rPr lang="en-US" baseline="0" dirty="0" smtClean="0"/>
              <a:t>If you are looking to get more contracts with the Government or get your first Gov’t Contract, team with a prime to get introduced to the system.  </a:t>
            </a:r>
          </a:p>
          <a:p>
            <a:r>
              <a:rPr lang="en-US" baseline="0" dirty="0" smtClean="0"/>
              <a:t>Relationship economy</a:t>
            </a:r>
          </a:p>
          <a:p>
            <a:r>
              <a:rPr lang="en-US" baseline="0" dirty="0" smtClean="0"/>
              <a:t>Know Like and Trust Factor</a:t>
            </a:r>
          </a:p>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41</a:t>
            </a:fld>
            <a:endParaRPr lang="en-US"/>
          </a:p>
        </p:txBody>
      </p:sp>
    </p:spTree>
    <p:extLst>
      <p:ext uri="{BB962C8B-B14F-4D97-AF65-F5344CB8AC3E}">
        <p14:creationId xmlns:p14="http://schemas.microsoft.com/office/powerpoint/2010/main" val="2987958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42</a:t>
            </a:fld>
            <a:endParaRPr lang="en-US"/>
          </a:p>
        </p:txBody>
      </p:sp>
    </p:spTree>
    <p:extLst>
      <p:ext uri="{BB962C8B-B14F-4D97-AF65-F5344CB8AC3E}">
        <p14:creationId xmlns:p14="http://schemas.microsoft.com/office/powerpoint/2010/main" val="6745260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44</a:t>
            </a:fld>
            <a:endParaRPr lang="en-US"/>
          </a:p>
        </p:txBody>
      </p:sp>
    </p:spTree>
    <p:extLst>
      <p:ext uri="{BB962C8B-B14F-4D97-AF65-F5344CB8AC3E}">
        <p14:creationId xmlns:p14="http://schemas.microsoft.com/office/powerpoint/2010/main" val="4052088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45</a:t>
            </a:fld>
            <a:endParaRPr lang="en-US"/>
          </a:p>
        </p:txBody>
      </p:sp>
    </p:spTree>
    <p:extLst>
      <p:ext uri="{BB962C8B-B14F-4D97-AF65-F5344CB8AC3E}">
        <p14:creationId xmlns:p14="http://schemas.microsoft.com/office/powerpoint/2010/main" val="4089668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46</a:t>
            </a:fld>
            <a:endParaRPr lang="en-US"/>
          </a:p>
        </p:txBody>
      </p:sp>
    </p:spTree>
    <p:extLst>
      <p:ext uri="{BB962C8B-B14F-4D97-AF65-F5344CB8AC3E}">
        <p14:creationId xmlns:p14="http://schemas.microsoft.com/office/powerpoint/2010/main" val="4052088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47</a:t>
            </a:fld>
            <a:endParaRPr lang="en-US"/>
          </a:p>
        </p:txBody>
      </p:sp>
    </p:spTree>
    <p:extLst>
      <p:ext uri="{BB962C8B-B14F-4D97-AF65-F5344CB8AC3E}">
        <p14:creationId xmlns:p14="http://schemas.microsoft.com/office/powerpoint/2010/main" val="4089668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49</a:t>
            </a:fld>
            <a:endParaRPr lang="en-US"/>
          </a:p>
        </p:txBody>
      </p:sp>
    </p:spTree>
    <p:extLst>
      <p:ext uri="{BB962C8B-B14F-4D97-AF65-F5344CB8AC3E}">
        <p14:creationId xmlns:p14="http://schemas.microsoft.com/office/powerpoint/2010/main" val="40896688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51</a:t>
            </a:fld>
            <a:endParaRPr lang="en-US"/>
          </a:p>
        </p:txBody>
      </p:sp>
    </p:spTree>
    <p:extLst>
      <p:ext uri="{BB962C8B-B14F-4D97-AF65-F5344CB8AC3E}">
        <p14:creationId xmlns:p14="http://schemas.microsoft.com/office/powerpoint/2010/main" val="4089668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4</a:t>
            </a:fld>
            <a:endParaRPr lang="en-US"/>
          </a:p>
        </p:txBody>
      </p:sp>
    </p:spTree>
    <p:extLst>
      <p:ext uri="{BB962C8B-B14F-4D97-AF65-F5344CB8AC3E}">
        <p14:creationId xmlns:p14="http://schemas.microsoft.com/office/powerpoint/2010/main" val="3322899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lnSpcReduction="10000"/>
          </a:bodyPr>
          <a:lstStyle/>
          <a:p>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52</a:t>
            </a:fld>
            <a:endParaRPr lang="en-US"/>
          </a:p>
        </p:txBody>
      </p:sp>
    </p:spTree>
    <p:extLst>
      <p:ext uri="{BB962C8B-B14F-4D97-AF65-F5344CB8AC3E}">
        <p14:creationId xmlns:p14="http://schemas.microsoft.com/office/powerpoint/2010/main" val="2646429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smtClean="0"/>
              <a:t>Story about my sister</a:t>
            </a:r>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53</a:t>
            </a:fld>
            <a:endParaRPr lang="en-US"/>
          </a:p>
        </p:txBody>
      </p:sp>
    </p:spTree>
    <p:extLst>
      <p:ext uri="{BB962C8B-B14F-4D97-AF65-F5344CB8AC3E}">
        <p14:creationId xmlns:p14="http://schemas.microsoft.com/office/powerpoint/2010/main" val="36309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55</a:t>
            </a:fld>
            <a:endParaRPr lang="en-US"/>
          </a:p>
        </p:txBody>
      </p:sp>
    </p:spTree>
    <p:extLst>
      <p:ext uri="{BB962C8B-B14F-4D97-AF65-F5344CB8AC3E}">
        <p14:creationId xmlns:p14="http://schemas.microsoft.com/office/powerpoint/2010/main" val="27983991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56</a:t>
            </a:fld>
            <a:endParaRPr lang="en-US"/>
          </a:p>
        </p:txBody>
      </p:sp>
    </p:spTree>
    <p:extLst>
      <p:ext uri="{BB962C8B-B14F-4D97-AF65-F5344CB8AC3E}">
        <p14:creationId xmlns:p14="http://schemas.microsoft.com/office/powerpoint/2010/main" val="2190210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5</a:t>
            </a:fld>
            <a:endParaRPr lang="en-US"/>
          </a:p>
        </p:txBody>
      </p:sp>
    </p:spTree>
    <p:extLst>
      <p:ext uri="{BB962C8B-B14F-4D97-AF65-F5344CB8AC3E}">
        <p14:creationId xmlns:p14="http://schemas.microsoft.com/office/powerpoint/2010/main" val="310029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7</a:t>
            </a:fld>
            <a:endParaRPr lang="en-US"/>
          </a:p>
        </p:txBody>
      </p:sp>
    </p:spTree>
    <p:extLst>
      <p:ext uri="{BB962C8B-B14F-4D97-AF65-F5344CB8AC3E}">
        <p14:creationId xmlns:p14="http://schemas.microsoft.com/office/powerpoint/2010/main" val="2789749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8</a:t>
            </a:fld>
            <a:endParaRPr lang="en-US"/>
          </a:p>
        </p:txBody>
      </p:sp>
    </p:spTree>
    <p:extLst>
      <p:ext uri="{BB962C8B-B14F-4D97-AF65-F5344CB8AC3E}">
        <p14:creationId xmlns:p14="http://schemas.microsoft.com/office/powerpoint/2010/main" val="310029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r>
              <a:rPr lang="en-US" dirty="0" smtClean="0"/>
              <a:t>Negotiation is basically discussions to agree</a:t>
            </a:r>
            <a:r>
              <a:rPr lang="en-US" baseline="0" dirty="0" smtClean="0"/>
              <a:t> on a deal, whether it’s a multimillion dollar deal or where to </a:t>
            </a:r>
            <a:r>
              <a:rPr lang="en-US" baseline="0" dirty="0" err="1" smtClean="0"/>
              <a:t>mee</a:t>
            </a:r>
            <a:r>
              <a:rPr lang="en-US" baseline="0" dirty="0" smtClean="0"/>
              <a:t> for dinner, its all negotiation.</a:t>
            </a:r>
            <a:endParaRPr lang="en-US" dirty="0"/>
          </a:p>
        </p:txBody>
      </p:sp>
      <p:sp>
        <p:nvSpPr>
          <p:cNvPr id="4" name="Slide Number Placeholder 3"/>
          <p:cNvSpPr>
            <a:spLocks noGrp="1"/>
          </p:cNvSpPr>
          <p:nvPr>
            <p:ph type="sldNum" sz="quarter" idx="10"/>
          </p:nvPr>
        </p:nvSpPr>
        <p:spPr/>
        <p:txBody>
          <a:bodyPr/>
          <a:lstStyle/>
          <a:p>
            <a:fld id="{EEA3FC9D-4ABD-4185-8547-E22535A90F42}" type="slidenum">
              <a:rPr lang="en-US" smtClean="0"/>
              <a:t>9</a:t>
            </a:fld>
            <a:endParaRPr lang="en-US"/>
          </a:p>
        </p:txBody>
      </p:sp>
    </p:spTree>
    <p:extLst>
      <p:ext uri="{BB962C8B-B14F-4D97-AF65-F5344CB8AC3E}">
        <p14:creationId xmlns:p14="http://schemas.microsoft.com/office/powerpoint/2010/main" val="2821241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dirty="0" smtClean="0"/>
              <a:t>Negotiation</a:t>
            </a:r>
            <a:r>
              <a:rPr lang="en-US" baseline="0" dirty="0" smtClean="0"/>
              <a:t> is similar to chess.  Chess is a game of strategy and so is negotiation.  If you think of negotiation as simply a game, it makes it much easier to accomplish. In chess</a:t>
            </a:r>
            <a:r>
              <a:rPr lang="en-US" dirty="0" smtClean="0"/>
              <a:t> each</a:t>
            </a:r>
            <a:r>
              <a:rPr lang="en-US" baseline="0" dirty="0" smtClean="0"/>
              <a:t> side has their strategy and one side goes first and makes a move, the other side considers the strategy then they make a move.  It goes back and forth with each side moving based on the strategy used by the other side. Of course in chess there’s always a winner and a loser.  As the negotiation I’m teaching it’s about win win negotiation where both sides win.  Glen </a:t>
            </a:r>
            <a:r>
              <a:rPr lang="en-US" baseline="0" dirty="0" err="1" smtClean="0"/>
              <a:t>Morshower</a:t>
            </a:r>
            <a:r>
              <a:rPr lang="en-US" baseline="0" dirty="0" smtClean="0"/>
              <a:t> says “I don’t want to win at your expense, I want to win at your expanse” Many times negotiation is viewed as one side </a:t>
            </a:r>
            <a:r>
              <a:rPr lang="en-US" baseline="0" dirty="0" err="1" smtClean="0"/>
              <a:t>curshing</a:t>
            </a:r>
            <a:r>
              <a:rPr lang="en-US" baseline="0" dirty="0" smtClean="0"/>
              <a:t> the other side for an all out win.  While that happens and sometimes is necessary, more often than not, negotiation can be a win win approach where both sides come out winning.  Now we aren’t going to get everything we want, that’s why we go in with a bottom line of what we will accept.  I am not going to go deep into some of the strategies today, I don’t have the time to do that, this is a basic overview.  I go deeper into the strategies in my Think Like A Negotiator 3 day training.  Plan to come along to that to go deeper into negotiation. </a:t>
            </a:r>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11</a:t>
            </a:fld>
            <a:endParaRPr lang="en-US"/>
          </a:p>
        </p:txBody>
      </p:sp>
    </p:spTree>
    <p:extLst>
      <p:ext uri="{BB962C8B-B14F-4D97-AF65-F5344CB8AC3E}">
        <p14:creationId xmlns:p14="http://schemas.microsoft.com/office/powerpoint/2010/main" val="346403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622379-6715-9040-8ADF-53C1768BDE84}" type="slidenum">
              <a:rPr lang="en-US" smtClean="0"/>
              <a:t>12</a:t>
            </a:fld>
            <a:endParaRPr lang="en-US"/>
          </a:p>
        </p:txBody>
      </p:sp>
    </p:spTree>
    <p:extLst>
      <p:ext uri="{BB962C8B-B14F-4D97-AF65-F5344CB8AC3E}">
        <p14:creationId xmlns:p14="http://schemas.microsoft.com/office/powerpoint/2010/main" val="220387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973" y="224110"/>
            <a:ext cx="8362831" cy="1385660"/>
          </a:xfrm>
        </p:spPr>
        <p:txBody>
          <a:bodyPr/>
          <a:lstStyle>
            <a:lvl1pPr>
              <a:defRPr b="0" i="0">
                <a:latin typeface="Helvetica"/>
                <a:cs typeface="Helvetica"/>
              </a:defRPr>
            </a:lvl1pPr>
          </a:lstStyle>
          <a:p>
            <a:r>
              <a:rPr lang="en-US" smtClean="0"/>
              <a:t>Click to edit Master title style</a:t>
            </a:r>
            <a:endParaRPr lang="en-US" dirty="0"/>
          </a:p>
        </p:txBody>
      </p:sp>
      <p:sp>
        <p:nvSpPr>
          <p:cNvPr id="3" name="Content Placeholder 2"/>
          <p:cNvSpPr>
            <a:spLocks noGrp="1"/>
          </p:cNvSpPr>
          <p:nvPr>
            <p:ph idx="1"/>
          </p:nvPr>
        </p:nvSpPr>
        <p:spPr>
          <a:xfrm>
            <a:off x="323973" y="1586884"/>
            <a:ext cx="8362831" cy="3531515"/>
          </a:xfrm>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873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4419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6" y="1524004"/>
            <a:ext cx="3008313" cy="41910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52600" y="44958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52600" y="228600"/>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smtClean="0"/>
          </a:p>
        </p:txBody>
      </p:sp>
      <p:sp>
        <p:nvSpPr>
          <p:cNvPr id="4" name="Text Placeholder 3"/>
          <p:cNvSpPr>
            <a:spLocks noGrp="1"/>
          </p:cNvSpPr>
          <p:nvPr>
            <p:ph type="body" sz="half" idx="2"/>
          </p:nvPr>
        </p:nvSpPr>
        <p:spPr>
          <a:xfrm>
            <a:off x="1752600" y="5181600"/>
            <a:ext cx="5486400" cy="609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44036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41"/>
            <a:ext cx="6019800" cy="5440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62200"/>
            <a:ext cx="4040188" cy="29972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1" y="1535113"/>
            <a:ext cx="4041775" cy="63976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362200"/>
            <a:ext cx="4041775" cy="299720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457200" y="5562600"/>
            <a:ext cx="2133600" cy="366184"/>
          </a:xfrm>
          <a:prstGeom prst="rect">
            <a:avLst/>
          </a:prstGeom>
        </p:spPr>
        <p:txBody>
          <a:bodyPr/>
          <a:lstStyle>
            <a:lvl1pPr>
              <a:defRPr/>
            </a:lvl1pPr>
          </a:lstStyle>
          <a:p>
            <a:fld id="{B0C1D922-E287-6249-8933-E36213860FD2}" type="datetimeFigureOut">
              <a:rPr lang="en-US" smtClean="0"/>
              <a:t>10/27/15</a:t>
            </a:fld>
            <a:endParaRPr lang="en-US"/>
          </a:p>
        </p:txBody>
      </p:sp>
      <p:sp>
        <p:nvSpPr>
          <p:cNvPr id="11" name="Footer Placeholder 4"/>
          <p:cNvSpPr>
            <a:spLocks noGrp="1"/>
          </p:cNvSpPr>
          <p:nvPr>
            <p:ph type="ftr" sz="quarter" idx="11"/>
          </p:nvPr>
        </p:nvSpPr>
        <p:spPr>
          <a:xfrm>
            <a:off x="3124200" y="5562600"/>
            <a:ext cx="2895600" cy="366184"/>
          </a:xfrm>
          <a:prstGeom prst="rect">
            <a:avLst/>
          </a:prstGeom>
        </p:spPr>
        <p:txBody>
          <a:bodyPr/>
          <a:lstStyle>
            <a:lvl1pPr>
              <a:defRPr/>
            </a:lvl1pPr>
          </a:lstStyle>
          <a:p>
            <a:endParaRPr lang="en-US"/>
          </a:p>
        </p:txBody>
      </p:sp>
      <p:sp>
        <p:nvSpPr>
          <p:cNvPr id="12" name="Slide Number Placeholder 5"/>
          <p:cNvSpPr>
            <a:spLocks noGrp="1"/>
          </p:cNvSpPr>
          <p:nvPr>
            <p:ph type="sldNum" sz="quarter" idx="12"/>
          </p:nvPr>
        </p:nvSpPr>
        <p:spPr>
          <a:xfrm>
            <a:off x="6553200" y="5562600"/>
            <a:ext cx="2133600" cy="366184"/>
          </a:xfrm>
          <a:prstGeom prst="rect">
            <a:avLst/>
          </a:prstGeom>
        </p:spPr>
        <p:txBody>
          <a:bodyPr/>
          <a:lstStyle>
            <a:lvl1pPr>
              <a:defRPr/>
            </a:lvl1pPr>
          </a:lstStyle>
          <a:p>
            <a:fld id="{37D79D9A-074E-F140-A1C1-1A661343E1B8}" type="slidenum">
              <a:rPr lang="en-US" smtClean="0"/>
              <a:t>‹#›</a:t>
            </a:fld>
            <a:endParaRPr lang="en-US"/>
          </a:p>
        </p:txBody>
      </p:sp>
    </p:spTree>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490"/>
            <a:ext cx="7772400" cy="146896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313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187"/>
            <a:ext cx="7772400" cy="150071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017FC196-A3A5-144F-97DC-7CABB1A90CE8}" type="datetime1">
              <a:rPr lang="en-US" smtClean="0"/>
              <a:t>10/27/15</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r>
              <a:rPr lang="en-US" smtClean="0"/>
              <a:t>(C) Dynamic Vision International Inc.</a:t>
            </a:r>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D40162EF-F90A-954E-BF72-1D304471EEC0}" type="slidenum">
              <a:rPr lang="en-US" smtClean="0"/>
              <a:t>‹#›</a:t>
            </a:fld>
            <a:endParaRPr lang="en-US"/>
          </a:p>
        </p:txBody>
      </p:sp>
    </p:spTree>
    <p:extLst>
      <p:ext uri="{BB962C8B-B14F-4D97-AF65-F5344CB8AC3E}">
        <p14:creationId xmlns:p14="http://schemas.microsoft.com/office/powerpoint/2010/main" val="194918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4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513CAD-2B9F-49AE-BBAC-BBB196229A19}" type="datetimeFigureOut">
              <a:rPr lang="en-US" smtClean="0"/>
              <a:pPr/>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4584"/>
            <a:ext cx="4040188"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5935"/>
            <a:ext cx="4040188"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4584"/>
            <a:ext cx="4041775" cy="64134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5935"/>
            <a:ext cx="4041775" cy="39497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513CAD-2B9F-49AE-BBAC-BBB196229A19}" type="datetimeFigureOut">
              <a:rPr lang="en-US" smtClean="0"/>
              <a:pPr/>
              <a:t>10/27/15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513CAD-2B9F-49AE-BBAC-BBB196229A19}" type="datetimeFigureOut">
              <a:rPr lang="en-US" smtClean="0"/>
              <a:pPr/>
              <a:t>10/27/15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13CAD-2B9F-49AE-BBAC-BBB196229A19}" type="datetimeFigureOut">
              <a:rPr lang="en-US" smtClean="0"/>
              <a:pPr/>
              <a:t>10/27/15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73057"/>
            <a:ext cx="3008313" cy="116204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7"/>
            <a:ext cx="5111750" cy="58525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435100"/>
            <a:ext cx="3008313" cy="46905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513CAD-2B9F-49AE-BBAC-BBB196229A19}" type="datetimeFigureOut">
              <a:rPr lang="en-US" smtClean="0"/>
              <a:pPr/>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726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3833"/>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868"/>
            <a:ext cx="5486400" cy="8043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513CAD-2B9F-49AE-BBAC-BBB196229A19}" type="datetimeFigureOut">
              <a:rPr lang="en-US" smtClean="0"/>
              <a:pPr/>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69"/>
            <a:ext cx="2057400" cy="585046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69"/>
            <a:ext cx="6019800" cy="58504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2463819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1607861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Text Placeholder 2"/>
          <p:cNvSpPr>
            <a:spLocks noGrp="1"/>
          </p:cNvSpPr>
          <p:nvPr>
            <p:ph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6229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3043639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513CAD-2B9F-49AE-BBAC-BBB196229A19}" type="datetimeFigureOut">
              <a:rPr lang="en-US" smtClean="0"/>
              <a:pPr/>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1772496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513CAD-2B9F-49AE-BBAC-BBB196229A19}" type="datetimeFigureOut">
              <a:rPr lang="en-US" smtClean="0"/>
              <a:pPr/>
              <a:t>10/27/15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525214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513CAD-2B9F-49AE-BBAC-BBB196229A19}" type="datetimeFigureOut">
              <a:rPr lang="en-US" smtClean="0"/>
              <a:pPr/>
              <a:t>10/27/15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3847706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13CAD-2B9F-49AE-BBAC-BBB196229A19}" type="datetimeFigureOut">
              <a:rPr lang="en-US" smtClean="0"/>
              <a:pPr/>
              <a:t>10/27/15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2789108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513CAD-2B9F-49AE-BBAC-BBB196229A19}" type="datetimeFigureOut">
              <a:rPr lang="en-US" smtClean="0"/>
              <a:pPr/>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124392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513CAD-2B9F-49AE-BBAC-BBB196229A19}" type="datetimeFigureOut">
              <a:rPr lang="en-US" smtClean="0"/>
              <a:pPr/>
              <a:t>10/27/15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1358907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21126124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513CAD-2B9F-49AE-BBAC-BBB196229A19}" type="datetimeFigureOut">
              <a:rPr lang="en-US" smtClean="0"/>
              <a:pPr/>
              <a:t>10/27/15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16F489-FE13-4032-9118-53796B4555D2}" type="slidenum">
              <a:rPr lang="en-US" smtClean="0"/>
              <a:pPr/>
              <a:t>‹#›</a:t>
            </a:fld>
            <a:endParaRPr lang="en-US"/>
          </a:p>
        </p:txBody>
      </p:sp>
    </p:spTree>
    <p:extLst>
      <p:ext uri="{BB962C8B-B14F-4D97-AF65-F5344CB8AC3E}">
        <p14:creationId xmlns:p14="http://schemas.microsoft.com/office/powerpoint/2010/main" val="1385715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8" name="Text Placeholder 2"/>
          <p:cNvSpPr>
            <a:spLocks noGrp="1"/>
          </p:cNvSpPr>
          <p:nvPr>
            <p:ph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088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4"/>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133600"/>
            <a:ext cx="6400800" cy="3505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1001"/>
            <a:ext cx="7772400" cy="38862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0C1D922-E287-6249-8933-E36213860FD2}" type="datetimeFigureOut">
              <a:rPr lang="en-US" smtClean="0"/>
              <a:t>10/27/15</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37D79D9A-074E-F140-A1C1-1A661343E1B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2.jpg"/><Relationship Id="rId1" Type="http://schemas.openxmlformats.org/officeDocument/2006/relationships/slideLayout" Target="../slideLayouts/slideLayout3.xml"/><Relationship Id="rId2"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5.xml"/><Relationship Id="rId12" Type="http://schemas.openxmlformats.org/officeDocument/2006/relationships/slideLayout" Target="../slideLayouts/slideLayout16.xml"/><Relationship Id="rId13" Type="http://schemas.openxmlformats.org/officeDocument/2006/relationships/theme" Target="../theme/theme3.xml"/><Relationship Id="rId14" Type="http://schemas.openxmlformats.org/officeDocument/2006/relationships/image" Target="../media/image3.png"/><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 Id="rId9" Type="http://schemas.openxmlformats.org/officeDocument/2006/relationships/slideLayout" Target="../slideLayouts/slideLayout13.xml"/><Relationship Id="rId10"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theme" Target="../theme/theme4.xml"/><Relationship Id="rId13" Type="http://schemas.openxmlformats.org/officeDocument/2006/relationships/image" Target="../media/image4.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38.xml"/><Relationship Id="rId12" Type="http://schemas.openxmlformats.org/officeDocument/2006/relationships/theme" Target="../theme/theme5.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 Id="rId9" Type="http://schemas.openxmlformats.org/officeDocument/2006/relationships/slideLayout" Target="../slideLayouts/slideLayout36.xml"/><Relationship Id="rId10"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3969" y="226311"/>
            <a:ext cx="10146680" cy="138650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23973" y="1612814"/>
            <a:ext cx="8362831" cy="3687009"/>
          </a:xfrm>
          <a:prstGeom prst="rect">
            <a:avLst/>
          </a:prstGeom>
        </p:spPr>
        <p:txBody>
          <a:bodyPr vert="horz" lIns="91440" tIns="45720" rIns="91440" bIns="45720" rtlCol="0">
            <a:normAutofit/>
          </a:bodyPr>
          <a:lstStyle/>
          <a:p>
            <a:pPr lvl="0"/>
            <a:r>
              <a:rPr lang="en-US" dirty="0" smtClean="0"/>
              <a:t>Click to edit Master text styles</a:t>
            </a:r>
          </a:p>
        </p:txBody>
      </p:sp>
    </p:spTree>
    <p:extLst>
      <p:ext uri="{BB962C8B-B14F-4D97-AF65-F5344CB8AC3E}">
        <p14:creationId xmlns:p14="http://schemas.microsoft.com/office/powerpoint/2010/main" val="1796404584"/>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l" defTabSz="457200" rtl="0" eaLnBrk="1" latinLnBrk="0" hangingPunct="1">
        <a:spcBef>
          <a:spcPct val="0"/>
        </a:spcBef>
        <a:buNone/>
        <a:defRPr sz="4800" b="0" i="0" kern="1200">
          <a:solidFill>
            <a:schemeClr val="accent6"/>
          </a:solidFill>
          <a:latin typeface="Helvetica"/>
          <a:ea typeface="+mj-ea"/>
          <a:cs typeface="Helvetica"/>
        </a:defRPr>
      </a:lvl1pPr>
    </p:titleStyle>
    <p:bodyStyle>
      <a:lvl1pPr marL="0" indent="0" algn="l" defTabSz="457200" rtl="0" eaLnBrk="1" latinLnBrk="0" hangingPunct="1">
        <a:spcBef>
          <a:spcPct val="20000"/>
        </a:spcBef>
        <a:buFont typeface="Arial"/>
        <a:buNone/>
        <a:defRPr sz="3200" b="0" i="0" kern="1200">
          <a:solidFill>
            <a:srgbClr val="3D180C"/>
          </a:solidFill>
          <a:latin typeface="Helvetica"/>
          <a:ea typeface="+mn-ea"/>
          <a:cs typeface="Helvetica"/>
        </a:defRPr>
      </a:lvl1pPr>
      <a:lvl2pPr marL="742950" indent="-285750" algn="l" defTabSz="457200" rtl="0" eaLnBrk="1" latinLnBrk="0" hangingPunct="1">
        <a:spcBef>
          <a:spcPct val="20000"/>
        </a:spcBef>
        <a:buFont typeface="Arial"/>
        <a:buChar char="–"/>
        <a:defRPr sz="2800" b="0" i="0" kern="1200">
          <a:solidFill>
            <a:srgbClr val="3D180C"/>
          </a:solidFill>
          <a:latin typeface="Helvetica Light"/>
          <a:ea typeface="+mn-ea"/>
          <a:cs typeface="Helvetica Light"/>
        </a:defRPr>
      </a:lvl2pPr>
      <a:lvl3pPr marL="1143000" indent="-228600" algn="l" defTabSz="457200" rtl="0" eaLnBrk="1" latinLnBrk="0" hangingPunct="1">
        <a:spcBef>
          <a:spcPct val="20000"/>
        </a:spcBef>
        <a:buFont typeface="Arial"/>
        <a:buChar char="•"/>
        <a:defRPr sz="2400" b="0" i="0" kern="1200">
          <a:solidFill>
            <a:srgbClr val="3D180C"/>
          </a:solidFill>
          <a:latin typeface="Helvetica Light"/>
          <a:ea typeface="+mn-ea"/>
          <a:cs typeface="Helvetica Light"/>
        </a:defRPr>
      </a:lvl3pPr>
      <a:lvl4pPr marL="1600200" indent="-228600" algn="l" defTabSz="457200" rtl="0" eaLnBrk="1" latinLnBrk="0" hangingPunct="1">
        <a:spcBef>
          <a:spcPct val="20000"/>
        </a:spcBef>
        <a:buFont typeface="Arial"/>
        <a:buChar char="–"/>
        <a:defRPr sz="2000" b="0" i="0" kern="1200">
          <a:solidFill>
            <a:srgbClr val="3D180C"/>
          </a:solidFill>
          <a:latin typeface="Helvetica Light"/>
          <a:ea typeface="+mn-ea"/>
          <a:cs typeface="Helvetica Light"/>
        </a:defRPr>
      </a:lvl4pPr>
      <a:lvl5pPr marL="2057400" indent="-228600" algn="l" defTabSz="457200" rtl="0" eaLnBrk="1" latinLnBrk="0" hangingPunct="1">
        <a:spcBef>
          <a:spcPct val="20000"/>
        </a:spcBef>
        <a:buFont typeface="Arial"/>
        <a:buChar char="»"/>
        <a:defRPr sz="2000" b="0" i="0" kern="1200">
          <a:solidFill>
            <a:srgbClr val="3D180C"/>
          </a:solidFill>
          <a:latin typeface="Helvetica Light"/>
          <a:ea typeface="+mn-ea"/>
          <a:cs typeface="Helvetica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4133" y="274639"/>
            <a:ext cx="8312671"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74133" y="1600201"/>
            <a:ext cx="831267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0984372"/>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457200" rtl="0" eaLnBrk="1" latinLnBrk="0" hangingPunct="1">
        <a:spcBef>
          <a:spcPct val="0"/>
        </a:spcBef>
        <a:buNone/>
        <a:defRPr sz="3600" b="0" i="0" kern="1200">
          <a:solidFill>
            <a:schemeClr val="accent6"/>
          </a:solidFill>
          <a:latin typeface="Helvetica"/>
          <a:ea typeface="+mj-ea"/>
          <a:cs typeface="Helvetica"/>
        </a:defRPr>
      </a:lvl1pPr>
    </p:titleStyle>
    <p:bodyStyle>
      <a:lvl1pPr marL="0" indent="0" algn="l" defTabSz="457200" rtl="0" eaLnBrk="1" latinLnBrk="0" hangingPunct="1">
        <a:spcBef>
          <a:spcPct val="20000"/>
        </a:spcBef>
        <a:buFont typeface="Arial"/>
        <a:buNone/>
        <a:defRPr sz="1800" b="0" i="0" kern="1200">
          <a:solidFill>
            <a:schemeClr val="tx1">
              <a:lumMod val="95000"/>
              <a:lumOff val="5000"/>
            </a:schemeClr>
          </a:solidFill>
          <a:latin typeface="Helvetica"/>
          <a:ea typeface="+mn-ea"/>
          <a:cs typeface="Helvetica"/>
        </a:defRPr>
      </a:lvl1pPr>
      <a:lvl2pPr marL="742950" indent="-285750" algn="l" defTabSz="457200" rtl="0" eaLnBrk="1" latinLnBrk="0" hangingPunct="1">
        <a:spcBef>
          <a:spcPct val="20000"/>
        </a:spcBef>
        <a:buFont typeface="Arial"/>
        <a:buChar char="–"/>
        <a:defRPr sz="1800" b="0" i="0" kern="1200">
          <a:solidFill>
            <a:schemeClr val="tx1">
              <a:lumMod val="95000"/>
              <a:lumOff val="5000"/>
            </a:schemeClr>
          </a:solidFill>
          <a:latin typeface="Helvetica"/>
          <a:ea typeface="+mn-ea"/>
          <a:cs typeface="Helvetica"/>
        </a:defRPr>
      </a:lvl2pPr>
      <a:lvl3pPr marL="1143000" indent="-228600" algn="l" defTabSz="457200" rtl="0" eaLnBrk="1" latinLnBrk="0" hangingPunct="1">
        <a:spcBef>
          <a:spcPct val="20000"/>
        </a:spcBef>
        <a:buFont typeface="Arial"/>
        <a:buChar char="•"/>
        <a:defRPr sz="1800" b="0" i="0" kern="1200">
          <a:solidFill>
            <a:schemeClr val="tx1">
              <a:lumMod val="95000"/>
              <a:lumOff val="5000"/>
            </a:schemeClr>
          </a:solidFill>
          <a:latin typeface="Helvetica"/>
          <a:ea typeface="+mn-ea"/>
          <a:cs typeface="Helvetica"/>
        </a:defRPr>
      </a:lvl3pPr>
      <a:lvl4pPr marL="1600200" indent="-228600" algn="l" defTabSz="457200" rtl="0" eaLnBrk="1" latinLnBrk="0" hangingPunct="1">
        <a:spcBef>
          <a:spcPct val="20000"/>
        </a:spcBef>
        <a:buFont typeface="Arial"/>
        <a:buChar char="–"/>
        <a:defRPr sz="1800" b="0" i="0" kern="1200">
          <a:solidFill>
            <a:schemeClr val="tx1">
              <a:lumMod val="95000"/>
              <a:lumOff val="5000"/>
            </a:schemeClr>
          </a:solidFill>
          <a:latin typeface="Helvetica"/>
          <a:ea typeface="+mn-ea"/>
          <a:cs typeface="Helvetica"/>
        </a:defRPr>
      </a:lvl4pPr>
      <a:lvl5pPr marL="2057400" indent="-228600" algn="l" defTabSz="457200" rtl="0" eaLnBrk="1" latinLnBrk="0" hangingPunct="1">
        <a:spcBef>
          <a:spcPct val="20000"/>
        </a:spcBef>
        <a:buFont typeface="Arial"/>
        <a:buChar char="»"/>
        <a:defRPr sz="1800" b="0" i="0" kern="1200">
          <a:solidFill>
            <a:schemeClr val="tx1">
              <a:lumMod val="95000"/>
              <a:lumOff val="5000"/>
            </a:schemeClr>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5" name="Title Placeholder 1"/>
          <p:cNvSpPr>
            <a:spLocks noGrp="1"/>
          </p:cNvSpPr>
          <p:nvPr>
            <p:ph type="title"/>
          </p:nvPr>
        </p:nvSpPr>
        <p:spPr bwMode="auto">
          <a:xfrm>
            <a:off x="457200" y="2751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6" name="Text Placeholder 2"/>
          <p:cNvSpPr>
            <a:spLocks noGrp="1"/>
          </p:cNvSpPr>
          <p:nvPr>
            <p:ph type="body" idx="1"/>
          </p:nvPr>
        </p:nvSpPr>
        <p:spPr bwMode="auto">
          <a:xfrm>
            <a:off x="457200" y="16002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5867400"/>
            <a:ext cx="2133600" cy="366184"/>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452044D7-C816-4F3B-9BBF-11C562571428}" type="datetime1">
              <a:rPr lang="en-US"/>
              <a:pPr/>
              <a:t>10/27/15</a:t>
            </a:fld>
            <a:endParaRPr lang="en-US"/>
          </a:p>
        </p:txBody>
      </p:sp>
      <p:sp>
        <p:nvSpPr>
          <p:cNvPr id="5" name="Footer Placeholder 4"/>
          <p:cNvSpPr>
            <a:spLocks noGrp="1"/>
          </p:cNvSpPr>
          <p:nvPr>
            <p:ph type="ftr" sz="quarter" idx="3"/>
          </p:nvPr>
        </p:nvSpPr>
        <p:spPr>
          <a:xfrm>
            <a:off x="3124200" y="5867400"/>
            <a:ext cx="2895600" cy="36618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5867400"/>
            <a:ext cx="2133600" cy="366184"/>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22341348-00CA-4485-BB31-41E4F2DEF474}" type="slidenum">
              <a:rPr lang="en-US"/>
              <a:pPr/>
              <a:t>‹#›</a:t>
            </a:fld>
            <a:endParaRPr lang="en-US"/>
          </a:p>
        </p:txBody>
      </p:sp>
      <p:pic>
        <p:nvPicPr>
          <p:cNvPr id="8" name="Picture 7" descr="2014-Expo-Expo-PPT-Slide_SPEAKER_Title.png"/>
          <p:cNvPicPr>
            <a:picLocks noChangeAspect="1"/>
          </p:cNvPicPr>
          <p:nvPr/>
        </p:nvPicPr>
        <p:blipFill>
          <a:blip r:embed="rId14"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dt="0"/>
  <p:txStyles>
    <p:titleStyle>
      <a:lvl1pPr algn="ctr"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1"/>
          </a:solidFill>
          <a:latin typeface="Calibri" charset="0"/>
        </a:defRPr>
      </a:lvl6pPr>
      <a:lvl7pPr marL="914400" algn="ctr" rtl="0" eaLnBrk="1" fontAlgn="base" hangingPunct="1">
        <a:spcBef>
          <a:spcPct val="0"/>
        </a:spcBef>
        <a:spcAft>
          <a:spcPct val="0"/>
        </a:spcAft>
        <a:defRPr sz="4400">
          <a:solidFill>
            <a:schemeClr val="tx1"/>
          </a:solidFill>
          <a:latin typeface="Calibri" charset="0"/>
        </a:defRPr>
      </a:lvl7pPr>
      <a:lvl8pPr marL="1371600" algn="ctr" rtl="0" eaLnBrk="1" fontAlgn="base" hangingPunct="1">
        <a:spcBef>
          <a:spcPct val="0"/>
        </a:spcBef>
        <a:spcAft>
          <a:spcPct val="0"/>
        </a:spcAft>
        <a:defRPr sz="4400">
          <a:solidFill>
            <a:schemeClr val="tx1"/>
          </a:solidFill>
          <a:latin typeface="Calibri" charset="0"/>
        </a:defRPr>
      </a:lvl8pPr>
      <a:lvl9pPr marL="1828800" algn="ctr" rtl="0" eaLnBrk="1" fontAlgn="base" hangingPunct="1">
        <a:spcBef>
          <a:spcPct val="0"/>
        </a:spcBef>
        <a:spcAft>
          <a:spcPct val="0"/>
        </a:spcAft>
        <a:defRPr sz="4400">
          <a:solidFill>
            <a:schemeClr val="tx1"/>
          </a:solidFill>
          <a:latin typeface="Calibri"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516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5"/>
            <a:ext cx="8229600" cy="452543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5"/>
            <a:ext cx="2133600" cy="366183"/>
          </a:xfrm>
          <a:prstGeom prst="rect">
            <a:avLst/>
          </a:prstGeom>
        </p:spPr>
        <p:txBody>
          <a:bodyPr vert="horz" lIns="91440" tIns="45720" rIns="91440" bIns="45720" rtlCol="0" anchor="ctr"/>
          <a:lstStyle>
            <a:lvl1pPr algn="l">
              <a:defRPr sz="1200">
                <a:solidFill>
                  <a:schemeClr val="tx1">
                    <a:tint val="75000"/>
                  </a:schemeClr>
                </a:solidFill>
              </a:defRPr>
            </a:lvl1pPr>
          </a:lstStyle>
          <a:p>
            <a:fld id="{D2513CAD-2B9F-49AE-BBAC-BBB196229A19}" type="datetimeFigureOut">
              <a:rPr lang="en-US" smtClean="0"/>
              <a:pPr/>
              <a:t>10/27/15</a:t>
            </a:fld>
            <a:endParaRPr lang="en-US"/>
          </a:p>
        </p:txBody>
      </p:sp>
      <p:sp>
        <p:nvSpPr>
          <p:cNvPr id="5" name="Footer Placeholder 4"/>
          <p:cNvSpPr>
            <a:spLocks noGrp="1"/>
          </p:cNvSpPr>
          <p:nvPr>
            <p:ph type="ftr" sz="quarter" idx="3"/>
          </p:nvPr>
        </p:nvSpPr>
        <p:spPr>
          <a:xfrm>
            <a:off x="3124200" y="6356355"/>
            <a:ext cx="2895600" cy="36618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6183"/>
          </a:xfrm>
          <a:prstGeom prst="rect">
            <a:avLst/>
          </a:prstGeom>
        </p:spPr>
        <p:txBody>
          <a:bodyPr vert="horz" lIns="91440" tIns="45720" rIns="91440" bIns="45720" rtlCol="0" anchor="ctr"/>
          <a:lstStyle>
            <a:lvl1pPr algn="r">
              <a:defRPr sz="1200">
                <a:solidFill>
                  <a:schemeClr val="tx1">
                    <a:tint val="75000"/>
                  </a:schemeClr>
                </a:solidFill>
              </a:defRPr>
            </a:lvl1pPr>
          </a:lstStyle>
          <a:p>
            <a:fld id="{5316F489-FE13-4032-9118-53796B4555D2}" type="slidenum">
              <a:rPr lang="en-US" smtClean="0"/>
              <a:pPr/>
              <a:t>‹#›</a:t>
            </a:fld>
            <a:endParaRPr lang="en-US"/>
          </a:p>
        </p:txBody>
      </p:sp>
      <p:pic>
        <p:nvPicPr>
          <p:cNvPr id="9" name="Picture 8" descr="2014-Expo-Expo-PPT-Slide_SPEAKER_Content.png"/>
          <p:cNvPicPr>
            <a:picLocks noChangeAspect="1"/>
          </p:cNvPicPr>
          <p:nvPr/>
        </p:nvPicPr>
        <p:blipFill>
          <a:blip r:embed="rId13" cstate="print"/>
          <a:stretch>
            <a:fillRect/>
          </a:stretch>
        </p:blipFill>
        <p:spPr>
          <a:xfrm>
            <a:off x="0" y="0"/>
            <a:ext cx="9144000" cy="6985000"/>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EDCA2-121B-214C-8FF5-3C8C3B2ECD1C}" type="datetimeFigureOut">
              <a:rPr lang="en-US" smtClean="0"/>
              <a:t>10/27/15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5FF4A-A89D-0844-A0B8-2CDB4855C6CE}" type="slidenum">
              <a:rPr lang="en-US" smtClean="0"/>
              <a:t>‹#›</a:t>
            </a:fld>
            <a:endParaRPr lang="en-US"/>
          </a:p>
        </p:txBody>
      </p:sp>
    </p:spTree>
    <p:extLst>
      <p:ext uri="{BB962C8B-B14F-4D97-AF65-F5344CB8AC3E}">
        <p14:creationId xmlns:p14="http://schemas.microsoft.com/office/powerpoint/2010/main" val="298105156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7.jpg"/><Relationship Id="rId6" Type="http://schemas.openxmlformats.org/officeDocument/2006/relationships/image" Target="../media/image8.jpg"/><Relationship Id="rId7" Type="http://schemas.openxmlformats.org/officeDocument/2006/relationships/image" Target="../media/image9.png"/><Relationship Id="rId1" Type="http://schemas.openxmlformats.org/officeDocument/2006/relationships/slideLayout" Target="../slideLayouts/slideLayout2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hyperlink" Target="http://www.businessdictionary.com/definition/bidder.html" TargetMode="External"/><Relationship Id="rId3" Type="http://schemas.openxmlformats.org/officeDocument/2006/relationships/hyperlink" Target="http://www.businessdictionary.com/definition/indefeasible.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34.xml"/><Relationship Id="rId2"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9.xml"/><Relationship Id="rId2"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34.xml"/><Relationship Id="rId2"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6.jpeg"/><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34.xml"/><Relationship Id="rId2"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0.jpg"/><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9.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1" Type="http://schemas.openxmlformats.org/officeDocument/2006/relationships/slideLayout" Target="../slideLayouts/slideLayout29.xml"/><Relationship Id="rId2"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jpg"/><Relationship Id="rId1" Type="http://schemas.openxmlformats.org/officeDocument/2006/relationships/slideLayout" Target="../slideLayouts/slideLayout34.xml"/><Relationship Id="rId2"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3.jpg"/><Relationship Id="rId1" Type="http://schemas.openxmlformats.org/officeDocument/2006/relationships/slideLayout" Target="../slideLayouts/slideLayout34.xml"/><Relationship Id="rId2" Type="http://schemas.openxmlformats.org/officeDocument/2006/relationships/image" Target="../media/image3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5.jpg"/><Relationship Id="rId5" Type="http://schemas.openxmlformats.org/officeDocument/2006/relationships/image" Target="../media/image46.jpg"/><Relationship Id="rId6" Type="http://schemas.openxmlformats.org/officeDocument/2006/relationships/image" Target="../media/image47.jpg"/><Relationship Id="rId7" Type="http://schemas.openxmlformats.org/officeDocument/2006/relationships/image" Target="../media/image48.jpg"/><Relationship Id="rId8" Type="http://schemas.openxmlformats.org/officeDocument/2006/relationships/image" Target="../media/image49.jpg"/><Relationship Id="rId1" Type="http://schemas.openxmlformats.org/officeDocument/2006/relationships/slideLayout" Target="../slideLayouts/slideLayout29.xml"/><Relationship Id="rId2"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0.png"/><Relationship Id="rId1" Type="http://schemas.openxmlformats.org/officeDocument/2006/relationships/vmlDrawing" Target="../drawings/vmlDrawing1.vml"/><Relationship Id="rId2"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0.xml"/><Relationship Id="rId3" Type="http://schemas.openxmlformats.org/officeDocument/2006/relationships/image" Target="../media/image51.jp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g"/><Relationship Id="rId1" Type="http://schemas.openxmlformats.org/officeDocument/2006/relationships/slideLayout" Target="../slideLayouts/slideLayout34.xml"/><Relationship Id="rId2" Type="http://schemas.openxmlformats.org/officeDocument/2006/relationships/image" Target="../media/image5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55.jpg"/><Relationship Id="rId3" Type="http://schemas.openxmlformats.org/officeDocument/2006/relationships/image" Target="../media/image56.jp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5" Type="http://schemas.openxmlformats.org/officeDocument/2006/relationships/image" Target="../media/image60.jpg"/><Relationship Id="rId1" Type="http://schemas.openxmlformats.org/officeDocument/2006/relationships/slideLayout" Target="../slideLayouts/slideLayout34.xml"/><Relationship Id="rId2"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2.xml"/><Relationship Id="rId3"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63.jpg"/><Relationship Id="rId5" Type="http://schemas.openxmlformats.org/officeDocument/2006/relationships/image" Target="../media/image64.jpg"/><Relationship Id="rId6" Type="http://schemas.openxmlformats.org/officeDocument/2006/relationships/image" Target="../media/image65.jpg"/><Relationship Id="rId1" Type="http://schemas.openxmlformats.org/officeDocument/2006/relationships/slideLayout" Target="../slideLayouts/slideLayout29.xml"/><Relationship Id="rId2" Type="http://schemas.openxmlformats.org/officeDocument/2006/relationships/notesSlide" Target="../notesSlides/notesSlide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1" Type="http://schemas.openxmlformats.org/officeDocument/2006/relationships/slideLayout" Target="../slideLayouts/slideLayout34.xml"/><Relationship Id="rId2" Type="http://schemas.openxmlformats.org/officeDocument/2006/relationships/image" Target="../media/image6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9.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6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image" Target="../media/image10.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2.xml"/><Relationship Id="rId3" Type="http://schemas.openxmlformats.org/officeDocument/2006/relationships/image" Target="../media/image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3.xml"/><Relationship Id="rId3" Type="http://schemas.openxmlformats.org/officeDocument/2006/relationships/image" Target="../media/image7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png"/><Relationship Id="rId1" Type="http://schemas.openxmlformats.org/officeDocument/2006/relationships/slideLayout" Target="../slideLayouts/slideLayout29.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577" y="118065"/>
            <a:ext cx="4663686" cy="2430725"/>
          </a:xfrm>
        </p:spPr>
        <p:txBody>
          <a:bodyPr>
            <a:noAutofit/>
          </a:bodyPr>
          <a:lstStyle/>
          <a:p>
            <a:r>
              <a:rPr lang="en-US" sz="6000" dirty="0" smtClean="0">
                <a:solidFill>
                  <a:schemeClr val="tx1"/>
                </a:solidFill>
                <a:latin typeface="Georgia"/>
                <a:cs typeface="Georgia"/>
              </a:rPr>
              <a:t>Think Like A Negotiator</a:t>
            </a:r>
            <a:endParaRPr lang="en-US" sz="6000" dirty="0">
              <a:solidFill>
                <a:schemeClr val="tx1"/>
              </a:solidFill>
              <a:latin typeface="Georgia"/>
              <a:cs typeface="Georgia"/>
            </a:endParaRPr>
          </a:p>
        </p:txBody>
      </p:sp>
      <p:sp>
        <p:nvSpPr>
          <p:cNvPr id="3" name="Subtitle 2"/>
          <p:cNvSpPr>
            <a:spLocks noGrp="1"/>
          </p:cNvSpPr>
          <p:nvPr>
            <p:ph type="subTitle" idx="1"/>
          </p:nvPr>
        </p:nvSpPr>
        <p:spPr>
          <a:xfrm>
            <a:off x="915145" y="2407700"/>
            <a:ext cx="4141107" cy="1759640"/>
          </a:xfrm>
        </p:spPr>
        <p:txBody>
          <a:bodyPr>
            <a:noAutofit/>
          </a:bodyPr>
          <a:lstStyle/>
          <a:p>
            <a:r>
              <a:rPr lang="en-US" sz="3600" dirty="0" smtClean="0">
                <a:solidFill>
                  <a:srgbClr val="000090"/>
                </a:solidFill>
              </a:rPr>
              <a:t>Eldonna Lewis Fernandez</a:t>
            </a:r>
          </a:p>
          <a:p>
            <a:r>
              <a:rPr lang="en-US" sz="3600" dirty="0" smtClean="0">
                <a:solidFill>
                  <a:schemeClr val="tx1"/>
                </a:solidFill>
              </a:rPr>
              <a:t>MSgt USAF Retired</a:t>
            </a:r>
          </a:p>
        </p:txBody>
      </p:sp>
      <p:pic>
        <p:nvPicPr>
          <p:cNvPr id="5" name="Picture 4" descr="cove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37410">
            <a:off x="5866529" y="953801"/>
            <a:ext cx="2523761" cy="3803007"/>
          </a:xfrm>
          <a:prstGeom prst="rect">
            <a:avLst/>
          </a:prstGeom>
          <a:ln>
            <a:solidFill>
              <a:schemeClr val="tx1"/>
            </a:solidFill>
          </a:ln>
        </p:spPr>
      </p:pic>
      <p:pic>
        <p:nvPicPr>
          <p:cNvPr id="4" name="Picture 3" descr="Fox Business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6109" y="5196645"/>
            <a:ext cx="2819763" cy="1418805"/>
          </a:xfrm>
          <a:prstGeom prst="rect">
            <a:avLst/>
          </a:prstGeom>
        </p:spPr>
      </p:pic>
      <p:sp>
        <p:nvSpPr>
          <p:cNvPr id="6" name="TextBox 5"/>
          <p:cNvSpPr txBox="1"/>
          <p:nvPr/>
        </p:nvSpPr>
        <p:spPr>
          <a:xfrm>
            <a:off x="2766109" y="4415705"/>
            <a:ext cx="2240215" cy="369332"/>
          </a:xfrm>
          <a:prstGeom prst="rect">
            <a:avLst/>
          </a:prstGeom>
          <a:noFill/>
        </p:spPr>
        <p:txBody>
          <a:bodyPr wrap="square" rtlCol="0">
            <a:spAutoFit/>
          </a:bodyPr>
          <a:lstStyle/>
          <a:p>
            <a:r>
              <a:rPr lang="en-US" dirty="0" smtClean="0"/>
              <a:t>As Featured On/In</a:t>
            </a:r>
            <a:endParaRPr lang="en-US" dirty="0"/>
          </a:p>
        </p:txBody>
      </p:sp>
      <p:pic>
        <p:nvPicPr>
          <p:cNvPr id="7" name="Picture 6" descr="IMG_189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70256">
            <a:off x="635336" y="4460630"/>
            <a:ext cx="1665720" cy="2220960"/>
          </a:xfrm>
          <a:prstGeom prst="rect">
            <a:avLst/>
          </a:prstGeom>
        </p:spPr>
      </p:pic>
      <p:pic>
        <p:nvPicPr>
          <p:cNvPr id="9" name="Picture 8" descr="MSNBC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2093" y="4969703"/>
            <a:ext cx="1701800" cy="1701800"/>
          </a:xfrm>
          <a:prstGeom prst="rect">
            <a:avLst/>
          </a:prstGeom>
        </p:spPr>
      </p:pic>
      <p:pic>
        <p:nvPicPr>
          <p:cNvPr id="10" name="Picture 9" descr="CNN 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64130" y="5150494"/>
            <a:ext cx="1524000" cy="1524000"/>
          </a:xfrm>
          <a:prstGeom prst="rect">
            <a:avLst/>
          </a:prstGeom>
        </p:spPr>
      </p:pic>
    </p:spTree>
    <p:extLst>
      <p:ext uri="{BB962C8B-B14F-4D97-AF65-F5344CB8AC3E}">
        <p14:creationId xmlns:p14="http://schemas.microsoft.com/office/powerpoint/2010/main" val="27236273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000090"/>
                </a:solidFill>
                <a:latin typeface="Georgia"/>
                <a:cs typeface="Georgia"/>
              </a:rPr>
              <a:t>Business Dictionary Definition</a:t>
            </a:r>
            <a:endParaRPr lang="en-US" b="1" dirty="0">
              <a:solidFill>
                <a:srgbClr val="000090"/>
              </a:solidFill>
              <a:latin typeface="Georgia"/>
              <a:cs typeface="Georgia"/>
            </a:endParaRPr>
          </a:p>
        </p:txBody>
      </p:sp>
      <p:sp>
        <p:nvSpPr>
          <p:cNvPr id="3" name="Content Placeholder 2"/>
          <p:cNvSpPr>
            <a:spLocks noGrp="1"/>
          </p:cNvSpPr>
          <p:nvPr>
            <p:ph idx="1"/>
          </p:nvPr>
        </p:nvSpPr>
        <p:spPr>
          <a:xfrm>
            <a:off x="457200" y="1600200"/>
            <a:ext cx="8229600" cy="4852125"/>
          </a:xfrm>
        </p:spPr>
        <p:txBody>
          <a:bodyPr>
            <a:normAutofit fontScale="55000" lnSpcReduction="20000"/>
          </a:bodyPr>
          <a:lstStyle/>
          <a:p>
            <a:pPr marL="0" indent="0">
              <a:buNone/>
            </a:pPr>
            <a:r>
              <a:rPr lang="en-US" sz="4400" dirty="0" smtClean="0">
                <a:solidFill>
                  <a:srgbClr val="000000"/>
                </a:solidFill>
                <a:latin typeface="Georgia"/>
                <a:cs typeface="Georgia"/>
              </a:rPr>
              <a:t>1. </a:t>
            </a:r>
            <a:r>
              <a:rPr lang="en-US" sz="4400" dirty="0" smtClean="0">
                <a:solidFill>
                  <a:srgbClr val="000090"/>
                </a:solidFill>
                <a:latin typeface="Georgia"/>
                <a:cs typeface="Georgia"/>
              </a:rPr>
              <a:t>General</a:t>
            </a:r>
            <a:r>
              <a:rPr lang="en-US" sz="4400" dirty="0" smtClean="0">
                <a:solidFill>
                  <a:srgbClr val="000000"/>
                </a:solidFill>
                <a:latin typeface="Georgia"/>
                <a:cs typeface="Georgia"/>
              </a:rPr>
              <a:t>: Bargaining (give and take) process between two or more parties (each with its own aims, needs, and viewpoints) seeking to discover a common ground and reach an agreement to settle a matter of mutual concern or resolve a conflict.  </a:t>
            </a:r>
            <a:endParaRPr lang="en-US" sz="4400" dirty="0">
              <a:solidFill>
                <a:srgbClr val="000000"/>
              </a:solidFill>
              <a:latin typeface="Georgia"/>
              <a:cs typeface="Georgia"/>
            </a:endParaRPr>
          </a:p>
          <a:p>
            <a:pPr marL="0" indent="0">
              <a:buNone/>
            </a:pPr>
            <a:r>
              <a:rPr lang="en-US" sz="4400" dirty="0" smtClean="0">
                <a:solidFill>
                  <a:srgbClr val="000000"/>
                </a:solidFill>
                <a:latin typeface="Georgia"/>
                <a:cs typeface="Georgia"/>
              </a:rPr>
              <a:t>2</a:t>
            </a:r>
            <a:r>
              <a:rPr lang="en-US" sz="4400" dirty="0">
                <a:solidFill>
                  <a:srgbClr val="000000"/>
                </a:solidFill>
                <a:latin typeface="Georgia"/>
                <a:cs typeface="Georgia"/>
              </a:rPr>
              <a:t>. </a:t>
            </a:r>
            <a:r>
              <a:rPr lang="en-US" sz="4400" dirty="0" smtClean="0">
                <a:solidFill>
                  <a:srgbClr val="000090"/>
                </a:solidFill>
                <a:latin typeface="Georgia"/>
                <a:cs typeface="Georgia"/>
              </a:rPr>
              <a:t>Banking</a:t>
            </a:r>
            <a:r>
              <a:rPr lang="en-US" sz="4400" dirty="0" smtClean="0">
                <a:solidFill>
                  <a:srgbClr val="000000"/>
                </a:solidFill>
                <a:latin typeface="Georgia"/>
                <a:cs typeface="Georgia"/>
              </a:rPr>
              <a:t>: Accepting or trading a negotiable instrument</a:t>
            </a:r>
          </a:p>
          <a:p>
            <a:pPr marL="0" indent="0">
              <a:buNone/>
            </a:pPr>
            <a:r>
              <a:rPr lang="en-US" sz="4400" dirty="0" smtClean="0">
                <a:solidFill>
                  <a:srgbClr val="000000"/>
                </a:solidFill>
                <a:latin typeface="Georgia"/>
                <a:cs typeface="Georgia"/>
              </a:rPr>
              <a:t>3</a:t>
            </a:r>
            <a:r>
              <a:rPr lang="en-US" sz="4400" dirty="0">
                <a:solidFill>
                  <a:srgbClr val="000000"/>
                </a:solidFill>
                <a:latin typeface="Georgia"/>
                <a:cs typeface="Georgia"/>
              </a:rPr>
              <a:t>. </a:t>
            </a:r>
            <a:r>
              <a:rPr lang="en-US" sz="4400" dirty="0">
                <a:solidFill>
                  <a:srgbClr val="000090"/>
                </a:solidFill>
                <a:latin typeface="Georgia"/>
                <a:cs typeface="Georgia"/>
              </a:rPr>
              <a:t>Contracting</a:t>
            </a:r>
            <a:r>
              <a:rPr lang="en-US" sz="4400" dirty="0">
                <a:solidFill>
                  <a:srgbClr val="000000"/>
                </a:solidFill>
                <a:latin typeface="Georgia"/>
                <a:cs typeface="Georgia"/>
              </a:rPr>
              <a:t>: Use of any </a:t>
            </a:r>
            <a:r>
              <a:rPr lang="en-US" sz="4400" dirty="0" smtClean="0">
                <a:solidFill>
                  <a:srgbClr val="000000"/>
                </a:solidFill>
                <a:latin typeface="Georgia"/>
                <a:cs typeface="Georgia"/>
              </a:rPr>
              <a:t>method to award a contract other than sealed bidding.</a:t>
            </a:r>
            <a:endParaRPr lang="en-US" sz="4400" dirty="0">
              <a:solidFill>
                <a:srgbClr val="000000"/>
              </a:solidFill>
              <a:latin typeface="Georgia"/>
              <a:cs typeface="Georgia"/>
              <a:hlinkClick r:id="rId2"/>
            </a:endParaRPr>
          </a:p>
          <a:p>
            <a:pPr marL="0" indent="0">
              <a:buNone/>
            </a:pPr>
            <a:r>
              <a:rPr lang="en-US" sz="4400" dirty="0">
                <a:solidFill>
                  <a:srgbClr val="000000"/>
                </a:solidFill>
                <a:latin typeface="Georgia"/>
                <a:cs typeface="Georgia"/>
              </a:rPr>
              <a:t>4. </a:t>
            </a:r>
            <a:r>
              <a:rPr lang="en-US" sz="4400" dirty="0">
                <a:solidFill>
                  <a:srgbClr val="000090"/>
                </a:solidFill>
                <a:latin typeface="Georgia"/>
                <a:cs typeface="Georgia"/>
              </a:rPr>
              <a:t>Trading</a:t>
            </a:r>
            <a:r>
              <a:rPr lang="en-US" sz="4400" dirty="0">
                <a:solidFill>
                  <a:srgbClr val="000000"/>
                </a:solidFill>
                <a:latin typeface="Georgia"/>
                <a:cs typeface="Georgia"/>
              </a:rPr>
              <a:t>: Process by which a negotiable </a:t>
            </a:r>
            <a:r>
              <a:rPr lang="en-US" sz="4400" dirty="0" smtClean="0">
                <a:solidFill>
                  <a:srgbClr val="000000"/>
                </a:solidFill>
                <a:latin typeface="Georgia"/>
                <a:cs typeface="Georgia"/>
              </a:rPr>
              <a:t>instrument is transferred from one party (transferor) to another (transferee) by endorsement or delivery.  The transferee takes the instrument in good faith, for value, and without notice of any defect in the title of the transferor, and obtains an indefeasible title.</a:t>
            </a:r>
            <a:endParaRPr lang="en-US" sz="4400" dirty="0">
              <a:solidFill>
                <a:srgbClr val="000000"/>
              </a:solidFill>
              <a:latin typeface="Georgia"/>
              <a:cs typeface="Georgia"/>
              <a:hlinkClick r:id="rId3"/>
            </a:endParaRPr>
          </a:p>
          <a:p>
            <a:endParaRPr lang="en-US" dirty="0"/>
          </a:p>
          <a:p>
            <a:endParaRPr lang="en-US" dirty="0"/>
          </a:p>
        </p:txBody>
      </p:sp>
    </p:spTree>
    <p:extLst>
      <p:ext uri="{BB962C8B-B14F-4D97-AF65-F5344CB8AC3E}">
        <p14:creationId xmlns:p14="http://schemas.microsoft.com/office/powerpoint/2010/main" val="718516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ntique_chess_board.jpg"/>
          <p:cNvPicPr>
            <a:picLocks noGrp="1" noChangeAspect="1"/>
          </p:cNvPicPr>
          <p:nvPr>
            <p:ph idx="1"/>
          </p:nvPr>
        </p:nvPicPr>
        <p:blipFill>
          <a:blip r:embed="rId3">
            <a:extLst>
              <a:ext uri="{28A0092B-C50C-407E-A947-70E740481C1C}">
                <a14:useLocalDpi xmlns:a14="http://schemas.microsoft.com/office/drawing/2010/main" val="0"/>
              </a:ext>
            </a:extLst>
          </a:blip>
          <a:srcRect l="-8556" r="-8556"/>
          <a:stretch>
            <a:fillRect/>
          </a:stretch>
        </p:blipFill>
        <p:spPr>
          <a:xfrm>
            <a:off x="838204" y="951705"/>
            <a:ext cx="7621979" cy="4191795"/>
          </a:xfrm>
        </p:spPr>
      </p:pic>
    </p:spTree>
    <p:extLst>
      <p:ext uri="{BB962C8B-B14F-4D97-AF65-F5344CB8AC3E}">
        <p14:creationId xmlns:p14="http://schemas.microsoft.com/office/powerpoint/2010/main" val="34288441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3101"/>
            <a:ext cx="8229600" cy="4525963"/>
          </a:xfrm>
        </p:spPr>
        <p:txBody>
          <a:bodyPr>
            <a:normAutofit/>
          </a:bodyPr>
          <a:lstStyle/>
          <a:p>
            <a:pPr marL="0" indent="0" algn="ctr">
              <a:buNone/>
            </a:pPr>
            <a:r>
              <a:rPr lang="en-US" sz="8000" dirty="0" smtClean="0">
                <a:solidFill>
                  <a:srgbClr val="000090"/>
                </a:solidFill>
                <a:latin typeface="Georgia"/>
                <a:cs typeface="Georgia"/>
              </a:rPr>
              <a:t>W</a:t>
            </a:r>
            <a:r>
              <a:rPr lang="en-US" sz="8000" dirty="0" smtClean="0">
                <a:latin typeface="Georgia"/>
                <a:cs typeface="Georgia"/>
              </a:rPr>
              <a:t>in-</a:t>
            </a:r>
            <a:r>
              <a:rPr lang="en-US" sz="8000" dirty="0" smtClean="0">
                <a:solidFill>
                  <a:srgbClr val="000090"/>
                </a:solidFill>
                <a:latin typeface="Georgia"/>
                <a:cs typeface="Georgia"/>
              </a:rPr>
              <a:t>W</a:t>
            </a:r>
            <a:r>
              <a:rPr lang="en-US" sz="8000" dirty="0" smtClean="0">
                <a:latin typeface="Georgia"/>
                <a:cs typeface="Georgia"/>
              </a:rPr>
              <a:t>in</a:t>
            </a:r>
          </a:p>
        </p:txBody>
      </p:sp>
      <p:sp>
        <p:nvSpPr>
          <p:cNvPr id="5" name="TextBox 4"/>
          <p:cNvSpPr txBox="1"/>
          <p:nvPr/>
        </p:nvSpPr>
        <p:spPr>
          <a:xfrm>
            <a:off x="4534359" y="2914041"/>
            <a:ext cx="3709398" cy="1815882"/>
          </a:xfrm>
          <a:prstGeom prst="rect">
            <a:avLst/>
          </a:prstGeom>
          <a:noFill/>
        </p:spPr>
        <p:txBody>
          <a:bodyPr wrap="square" rtlCol="0">
            <a:spAutoFit/>
          </a:bodyPr>
          <a:lstStyle/>
          <a:p>
            <a:pPr algn="ctr"/>
            <a:r>
              <a:rPr lang="en-US" sz="2800" dirty="0" smtClean="0"/>
              <a:t>I don’t want to win at your expense, I want to win at your </a:t>
            </a:r>
            <a:r>
              <a:rPr lang="en-US" sz="2800" dirty="0" smtClean="0">
                <a:solidFill>
                  <a:srgbClr val="000090"/>
                </a:solidFill>
              </a:rPr>
              <a:t>EXPANSE……</a:t>
            </a:r>
          </a:p>
          <a:p>
            <a:pPr algn="ctr"/>
            <a:r>
              <a:rPr lang="en-US" sz="2800" dirty="0" smtClean="0"/>
              <a:t>Glenn </a:t>
            </a:r>
            <a:r>
              <a:rPr lang="en-US" sz="2800" dirty="0" err="1" smtClean="0"/>
              <a:t>Morshower</a:t>
            </a:r>
            <a:endParaRPr lang="en-US" sz="2800" dirty="0"/>
          </a:p>
        </p:txBody>
      </p:sp>
      <p:pic>
        <p:nvPicPr>
          <p:cNvPr id="6" name="Picture 5" descr="Glenn Morshower &amp; Eldonn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92" y="2914040"/>
            <a:ext cx="3390290" cy="2542719"/>
          </a:xfrm>
          <a:prstGeom prst="rect">
            <a:avLst/>
          </a:prstGeom>
        </p:spPr>
      </p:pic>
    </p:spTree>
    <p:extLst>
      <p:ext uri="{BB962C8B-B14F-4D97-AF65-F5344CB8AC3E}">
        <p14:creationId xmlns:p14="http://schemas.microsoft.com/office/powerpoint/2010/main" val="3475207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080640142"/>
              </p:ext>
            </p:extLst>
          </p:nvPr>
        </p:nvGraphicFramePr>
        <p:xfrm>
          <a:off x="474680" y="460577"/>
          <a:ext cx="8338969" cy="6158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474680" y="460577"/>
            <a:ext cx="2245107" cy="1569660"/>
          </a:xfrm>
          <a:prstGeom prst="rect">
            <a:avLst/>
          </a:prstGeom>
          <a:noFill/>
        </p:spPr>
        <p:txBody>
          <a:bodyPr wrap="square" rtlCol="0">
            <a:spAutoFit/>
          </a:bodyPr>
          <a:lstStyle/>
          <a:p>
            <a:pPr algn="ctr"/>
            <a:r>
              <a:rPr lang="en-US" sz="3200" dirty="0" smtClean="0"/>
              <a:t>Anatomy</a:t>
            </a:r>
          </a:p>
          <a:p>
            <a:pPr algn="ctr"/>
            <a:r>
              <a:rPr lang="en-US" sz="3200" dirty="0" smtClean="0"/>
              <a:t> </a:t>
            </a:r>
            <a:r>
              <a:rPr lang="en-US" sz="3200" dirty="0" smtClean="0"/>
              <a:t>of a Negotiation</a:t>
            </a:r>
            <a:endParaRPr lang="en-US" sz="3200" dirty="0"/>
          </a:p>
        </p:txBody>
      </p:sp>
    </p:spTree>
    <p:extLst>
      <p:ext uri="{BB962C8B-B14F-4D97-AF65-F5344CB8AC3E}">
        <p14:creationId xmlns:p14="http://schemas.microsoft.com/office/powerpoint/2010/main" val="22249536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4095227382"/>
              </p:ext>
            </p:extLst>
          </p:nvPr>
        </p:nvGraphicFramePr>
        <p:xfrm>
          <a:off x="316079" y="128277"/>
          <a:ext cx="8394936" cy="65036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57539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0090"/>
                </a:solidFill>
                <a:latin typeface="Georgia"/>
                <a:cs typeface="Georgia"/>
              </a:rPr>
              <a:t>Fair and Reasonable</a:t>
            </a:r>
            <a:endParaRPr lang="en-US" b="1" dirty="0">
              <a:solidFill>
                <a:srgbClr val="000090"/>
              </a:solidFill>
              <a:latin typeface="Georgia"/>
              <a:cs typeface="Georgia"/>
            </a:endParaRPr>
          </a:p>
        </p:txBody>
      </p:sp>
      <p:sp>
        <p:nvSpPr>
          <p:cNvPr id="3" name="Subtitle 2"/>
          <p:cNvSpPr>
            <a:spLocks noGrp="1"/>
          </p:cNvSpPr>
          <p:nvPr>
            <p:ph idx="1"/>
          </p:nvPr>
        </p:nvSpPr>
        <p:spPr/>
        <p:txBody>
          <a:bodyPr>
            <a:normAutofit/>
          </a:bodyPr>
          <a:lstStyle/>
          <a:p>
            <a:pPr marL="0" indent="0">
              <a:buNone/>
            </a:pPr>
            <a:r>
              <a:rPr lang="en-US" dirty="0">
                <a:solidFill>
                  <a:schemeClr val="tx1"/>
                </a:solidFill>
                <a:latin typeface="Georgia"/>
                <a:cs typeface="Georgia"/>
              </a:rPr>
              <a:t>A Fair and Reasonable price can be defined as the price a prudent businessperson would pay for an item or service under competitive market conditions, given a reasonable knowledge of the marketplace.  Fair implies a proper balance of conflicting interests.  Reasonable means not extreme or excessive.  So a fair and reasonable price is </a:t>
            </a:r>
            <a:r>
              <a:rPr lang="en-US" dirty="0" smtClean="0">
                <a:solidFill>
                  <a:schemeClr val="tx1"/>
                </a:solidFill>
                <a:latin typeface="Georgia"/>
                <a:cs typeface="Georgia"/>
              </a:rPr>
              <a:t>one </a:t>
            </a:r>
            <a:r>
              <a:rPr lang="en-US" dirty="0">
                <a:solidFill>
                  <a:schemeClr val="tx1"/>
                </a:solidFill>
                <a:latin typeface="Georgia"/>
                <a:cs typeface="Georgia"/>
              </a:rPr>
              <a:t>that is balanced and somewhat moderate.  </a:t>
            </a:r>
          </a:p>
          <a:p>
            <a:endParaRPr lang="en-US" dirty="0"/>
          </a:p>
        </p:txBody>
      </p:sp>
    </p:spTree>
    <p:extLst>
      <p:ext uri="{BB962C8B-B14F-4D97-AF65-F5344CB8AC3E}">
        <p14:creationId xmlns:p14="http://schemas.microsoft.com/office/powerpoint/2010/main" val="1191442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23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583065" cy="3583065"/>
          </a:xfrm>
          <a:prstGeom prst="rect">
            <a:avLst/>
          </a:prstGeom>
        </p:spPr>
      </p:pic>
      <p:pic>
        <p:nvPicPr>
          <p:cNvPr id="2" name="Picture 1" descr="Bannerkitch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1185" y="-63726"/>
            <a:ext cx="4892815" cy="3669611"/>
          </a:xfrm>
          <a:prstGeom prst="rect">
            <a:avLst/>
          </a:prstGeom>
        </p:spPr>
      </p:pic>
      <p:pic>
        <p:nvPicPr>
          <p:cNvPr id="5" name="Picture 4" descr="Bann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55633"/>
            <a:ext cx="4669823" cy="3502367"/>
          </a:xfrm>
          <a:prstGeom prst="rect">
            <a:avLst/>
          </a:prstGeom>
        </p:spPr>
      </p:pic>
      <p:pic>
        <p:nvPicPr>
          <p:cNvPr id="3" name="Picture 2" descr="Banne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066" y="3127119"/>
            <a:ext cx="5560934" cy="3730881"/>
          </a:xfrm>
          <a:prstGeom prst="rect">
            <a:avLst/>
          </a:prstGeom>
        </p:spPr>
      </p:pic>
    </p:spTree>
    <p:extLst>
      <p:ext uri="{BB962C8B-B14F-4D97-AF65-F5344CB8AC3E}">
        <p14:creationId xmlns:p14="http://schemas.microsoft.com/office/powerpoint/2010/main" val="378220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7100"/>
            <a:ext cx="5410200" cy="2070100"/>
          </a:xfrm>
          <a:prstGeom prst="rect">
            <a:avLst/>
          </a:prstGeom>
        </p:spPr>
      </p:pic>
      <p:pic>
        <p:nvPicPr>
          <p:cNvPr id="3" name="Picture 2"/>
          <p:cNvPicPr>
            <a:picLocks noChangeAspect="1"/>
          </p:cNvPicPr>
          <p:nvPr/>
        </p:nvPicPr>
        <p:blipFill>
          <a:blip r:embed="rId3"/>
          <a:stretch>
            <a:fillRect/>
          </a:stretch>
        </p:blipFill>
        <p:spPr>
          <a:xfrm>
            <a:off x="4547166" y="351935"/>
            <a:ext cx="4712297" cy="5700730"/>
          </a:xfrm>
          <a:prstGeom prst="rect">
            <a:avLst/>
          </a:prstGeom>
        </p:spPr>
      </p:pic>
      <p:sp>
        <p:nvSpPr>
          <p:cNvPr id="5" name="TextBox 4"/>
          <p:cNvSpPr txBox="1"/>
          <p:nvPr/>
        </p:nvSpPr>
        <p:spPr>
          <a:xfrm>
            <a:off x="449021" y="3091472"/>
            <a:ext cx="3284271" cy="369332"/>
          </a:xfrm>
          <a:prstGeom prst="rect">
            <a:avLst/>
          </a:prstGeom>
          <a:noFill/>
        </p:spPr>
        <p:txBody>
          <a:bodyPr wrap="square" rtlCol="0">
            <a:spAutoFit/>
          </a:bodyPr>
          <a:lstStyle/>
          <a:p>
            <a:r>
              <a:rPr lang="en-US" dirty="0" smtClean="0"/>
              <a:t>Landlords Breakdown of Charges</a:t>
            </a:r>
            <a:endParaRPr lang="en-US" dirty="0"/>
          </a:p>
        </p:txBody>
      </p:sp>
    </p:spTree>
    <p:extLst>
      <p:ext uri="{BB962C8B-B14F-4D97-AF65-F5344CB8AC3E}">
        <p14:creationId xmlns:p14="http://schemas.microsoft.com/office/powerpoint/2010/main" val="193526091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pic>
        <p:nvPicPr>
          <p:cNvPr id="3" name="Picture 2" descr="IMG_243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577610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411672861"/>
              </p:ext>
            </p:extLst>
          </p:nvPr>
        </p:nvGraphicFramePr>
        <p:xfrm>
          <a:off x="474680" y="460577"/>
          <a:ext cx="8338969" cy="6158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474680" y="460577"/>
            <a:ext cx="2245107" cy="1569660"/>
          </a:xfrm>
          <a:prstGeom prst="rect">
            <a:avLst/>
          </a:prstGeom>
          <a:noFill/>
        </p:spPr>
        <p:txBody>
          <a:bodyPr wrap="square" rtlCol="0">
            <a:spAutoFit/>
          </a:bodyPr>
          <a:lstStyle/>
          <a:p>
            <a:pPr algn="ctr"/>
            <a:r>
              <a:rPr lang="en-US" sz="3200" dirty="0" smtClean="0"/>
              <a:t>Anatomy</a:t>
            </a:r>
          </a:p>
          <a:p>
            <a:pPr algn="ctr"/>
            <a:r>
              <a:rPr lang="en-US" sz="3200" dirty="0" smtClean="0"/>
              <a:t> </a:t>
            </a:r>
            <a:r>
              <a:rPr lang="en-US" sz="3200" dirty="0" smtClean="0"/>
              <a:t>of a Negotiation</a:t>
            </a:r>
            <a:endParaRPr lang="en-US" sz="3200" dirty="0"/>
          </a:p>
        </p:txBody>
      </p:sp>
    </p:spTree>
    <p:extLst>
      <p:ext uri="{BB962C8B-B14F-4D97-AF65-F5344CB8AC3E}">
        <p14:creationId xmlns:p14="http://schemas.microsoft.com/office/powerpoint/2010/main" val="13996494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Paper Shredder</a:t>
            </a:r>
            <a:endParaRPr lang="en-US" dirty="0"/>
          </a:p>
        </p:txBody>
      </p:sp>
      <p:pic>
        <p:nvPicPr>
          <p:cNvPr id="9" name="Content Placeholder 8" descr="monster shredder.jpg"/>
          <p:cNvPicPr>
            <a:picLocks noGrp="1" noChangeAspect="1"/>
          </p:cNvPicPr>
          <p:nvPr>
            <p:ph sz="quarter" idx="4"/>
          </p:nvPr>
        </p:nvPicPr>
        <p:blipFill>
          <a:blip r:embed="rId2">
            <a:extLst>
              <a:ext uri="{28A0092B-C50C-407E-A947-70E740481C1C}">
                <a14:useLocalDpi xmlns:a14="http://schemas.microsoft.com/office/drawing/2010/main" val="0"/>
              </a:ext>
            </a:extLst>
          </a:blip>
          <a:srcRect l="6344" r="6344"/>
          <a:stretch>
            <a:fillRect/>
          </a:stretch>
        </p:blipFill>
        <p:spPr>
          <a:xfrm>
            <a:off x="4645025" y="1497013"/>
            <a:ext cx="4041775" cy="4629150"/>
          </a:xfrm>
        </p:spPr>
      </p:pic>
      <p:pic>
        <p:nvPicPr>
          <p:cNvPr id="13" name="Content Placeholder 12" descr="small shredder.jpg"/>
          <p:cNvPicPr>
            <a:picLocks noGrp="1" noChangeAspect="1"/>
          </p:cNvPicPr>
          <p:nvPr>
            <p:ph sz="half" idx="2"/>
          </p:nvPr>
        </p:nvPicPr>
        <p:blipFill>
          <a:blip r:embed="rId3">
            <a:extLst>
              <a:ext uri="{28A0092B-C50C-407E-A947-70E740481C1C}">
                <a14:useLocalDpi xmlns:a14="http://schemas.microsoft.com/office/drawing/2010/main" val="0"/>
              </a:ext>
            </a:extLst>
          </a:blip>
          <a:srcRect l="-36292" r="-36292"/>
          <a:stretch>
            <a:fillRect/>
          </a:stretch>
        </p:blipFill>
        <p:spPr>
          <a:xfrm>
            <a:off x="457200" y="1832227"/>
            <a:ext cx="4040188" cy="3951288"/>
          </a:xfrm>
        </p:spPr>
      </p:pic>
    </p:spTree>
    <p:extLst>
      <p:ext uri="{BB962C8B-B14F-4D97-AF65-F5344CB8AC3E}">
        <p14:creationId xmlns:p14="http://schemas.microsoft.com/office/powerpoint/2010/main" val="2985673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5553"/>
            <a:ext cx="8229600" cy="4525963"/>
          </a:xfrm>
        </p:spPr>
        <p:txBody>
          <a:bodyPr>
            <a:normAutofit/>
          </a:bodyPr>
          <a:lstStyle/>
          <a:p>
            <a:pPr marL="457200" lvl="1" indent="0" algn="ctr">
              <a:buNone/>
            </a:pPr>
            <a:r>
              <a:rPr lang="en-US" sz="6000" b="1" dirty="0" smtClean="0">
                <a:latin typeface="Georgia"/>
                <a:cs typeface="Georgia"/>
              </a:rPr>
              <a:t>7 Common </a:t>
            </a:r>
          </a:p>
          <a:p>
            <a:pPr marL="457200" lvl="1" indent="0" algn="ctr">
              <a:buNone/>
            </a:pPr>
            <a:r>
              <a:rPr lang="en-US" sz="6000" b="1" dirty="0">
                <a:solidFill>
                  <a:srgbClr val="000090"/>
                </a:solidFill>
                <a:latin typeface="Georgia"/>
                <a:cs typeface="Georgia"/>
              </a:rPr>
              <a:t>Negotiation</a:t>
            </a:r>
          </a:p>
          <a:p>
            <a:pPr marL="457200" lvl="1" indent="0" algn="ctr">
              <a:buNone/>
            </a:pPr>
            <a:r>
              <a:rPr lang="en-US" sz="6000" b="1" dirty="0" smtClean="0">
                <a:latin typeface="Georgia"/>
                <a:cs typeface="Georgia"/>
              </a:rPr>
              <a:t>Mistakes </a:t>
            </a:r>
          </a:p>
        </p:txBody>
      </p:sp>
    </p:spTree>
    <p:extLst>
      <p:ext uri="{BB962C8B-B14F-4D97-AF65-F5344CB8AC3E}">
        <p14:creationId xmlns:p14="http://schemas.microsoft.com/office/powerpoint/2010/main" val="47983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000" y="500576"/>
            <a:ext cx="8364152" cy="5256757"/>
          </a:xfrm>
        </p:spPr>
        <p:txBody>
          <a:bodyPr>
            <a:normAutofit fontScale="77500" lnSpcReduction="20000"/>
          </a:bodyPr>
          <a:lstStyle/>
          <a:p>
            <a:pPr marL="0" indent="0" algn="ctr">
              <a:buNone/>
            </a:pPr>
            <a:r>
              <a:rPr lang="en-US" sz="6900" dirty="0" smtClean="0">
                <a:solidFill>
                  <a:srgbClr val="800000"/>
                </a:solidFill>
                <a:latin typeface="Georgia"/>
                <a:cs typeface="Georgia"/>
              </a:rPr>
              <a:t>Mistake#1</a:t>
            </a:r>
          </a:p>
          <a:p>
            <a:pPr marL="0" indent="0" algn="ctr">
              <a:buNone/>
            </a:pPr>
            <a:r>
              <a:rPr lang="en-US" sz="7700" dirty="0" smtClean="0">
                <a:solidFill>
                  <a:srgbClr val="000000"/>
                </a:solidFill>
                <a:latin typeface="Georgia"/>
                <a:cs typeface="Georgia"/>
              </a:rPr>
              <a:t>Not having </a:t>
            </a:r>
            <a:r>
              <a:rPr lang="en-US" sz="7700" dirty="0" smtClean="0">
                <a:solidFill>
                  <a:srgbClr val="000090"/>
                </a:solidFill>
                <a:latin typeface="Georgia"/>
                <a:cs typeface="Georgia"/>
              </a:rPr>
              <a:t>Confidence</a:t>
            </a:r>
          </a:p>
          <a:p>
            <a:pPr marL="0" indent="0" algn="ctr">
              <a:buNone/>
            </a:pPr>
            <a:r>
              <a:rPr lang="en-US" sz="7100" dirty="0" smtClean="0">
                <a:solidFill>
                  <a:srgbClr val="000090"/>
                </a:solidFill>
                <a:latin typeface="Georgia"/>
                <a:cs typeface="Georgia"/>
              </a:rPr>
              <a:t>Thinking </a:t>
            </a:r>
            <a:r>
              <a:rPr lang="en-US" sz="7100" dirty="0" smtClean="0">
                <a:latin typeface="Georgia"/>
                <a:cs typeface="Georgia"/>
              </a:rPr>
              <a:t>it takes more </a:t>
            </a:r>
            <a:r>
              <a:rPr lang="en-US" sz="7100" dirty="0" smtClean="0">
                <a:solidFill>
                  <a:srgbClr val="000090"/>
                </a:solidFill>
                <a:latin typeface="Georgia"/>
                <a:cs typeface="Georgia"/>
              </a:rPr>
              <a:t>Confidence </a:t>
            </a:r>
            <a:r>
              <a:rPr lang="en-US" sz="7100" dirty="0" smtClean="0">
                <a:solidFill>
                  <a:srgbClr val="000000"/>
                </a:solidFill>
                <a:latin typeface="Georgia"/>
                <a:cs typeface="Georgia"/>
              </a:rPr>
              <a:t>than you already have to be a </a:t>
            </a:r>
            <a:r>
              <a:rPr lang="en-US" sz="7100" dirty="0" smtClean="0">
                <a:solidFill>
                  <a:srgbClr val="000090"/>
                </a:solidFill>
                <a:latin typeface="Georgia"/>
                <a:cs typeface="Georgia"/>
              </a:rPr>
              <a:t>good negotiator</a:t>
            </a:r>
            <a:endParaRPr lang="en-US" sz="7100" dirty="0">
              <a:solidFill>
                <a:srgbClr val="000090"/>
              </a:solidFill>
              <a:latin typeface="Georgia"/>
              <a:cs typeface="Georgia"/>
            </a:endParaRPr>
          </a:p>
        </p:txBody>
      </p:sp>
    </p:spTree>
    <p:extLst>
      <p:ext uri="{BB962C8B-B14F-4D97-AF65-F5344CB8AC3E}">
        <p14:creationId xmlns:p14="http://schemas.microsoft.com/office/powerpoint/2010/main" val="160294341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3832" y="416584"/>
            <a:ext cx="8072967" cy="5531250"/>
          </a:xfrm>
        </p:spPr>
        <p:txBody>
          <a:bodyPr>
            <a:noAutofit/>
          </a:bodyPr>
          <a:lstStyle/>
          <a:p>
            <a:pPr marL="0" indent="0" algn="ctr">
              <a:buNone/>
            </a:pPr>
            <a:r>
              <a:rPr lang="en-US" sz="7200" dirty="0" smtClean="0">
                <a:latin typeface="Georgia"/>
                <a:cs typeface="Georgia"/>
              </a:rPr>
              <a:t>Own Your Power</a:t>
            </a:r>
            <a:endParaRPr lang="en-US" sz="7200" dirty="0">
              <a:latin typeface="Georgia"/>
              <a:cs typeface="Georgia"/>
            </a:endParaRPr>
          </a:p>
          <a:p>
            <a:pPr marL="0" indent="0" algn="ctr">
              <a:buNone/>
            </a:pPr>
            <a:r>
              <a:rPr lang="en-US" sz="7200" dirty="0" smtClean="0">
                <a:solidFill>
                  <a:srgbClr val="000090"/>
                </a:solidFill>
                <a:latin typeface="Georgia"/>
                <a:cs typeface="Georgia"/>
              </a:rPr>
              <a:t>Confidence</a:t>
            </a:r>
          </a:p>
          <a:p>
            <a:pPr marL="0" indent="0" algn="ctr">
              <a:buNone/>
            </a:pPr>
            <a:r>
              <a:rPr lang="en-US" sz="7200" dirty="0" smtClean="0">
                <a:latin typeface="Georgia"/>
                <a:cs typeface="Georgia"/>
              </a:rPr>
              <a:t>Creates </a:t>
            </a:r>
          </a:p>
          <a:p>
            <a:pPr marL="0" indent="0" algn="ctr">
              <a:buNone/>
            </a:pPr>
            <a:r>
              <a:rPr lang="en-US" sz="7200" dirty="0" smtClean="0">
                <a:solidFill>
                  <a:srgbClr val="000090"/>
                </a:solidFill>
                <a:latin typeface="Georgia"/>
                <a:cs typeface="Georgia"/>
              </a:rPr>
              <a:t>Captivation</a:t>
            </a:r>
            <a:endParaRPr lang="en-US" sz="7200" dirty="0">
              <a:solidFill>
                <a:srgbClr val="000090"/>
              </a:solidFill>
              <a:latin typeface="Georgia"/>
              <a:cs typeface="Georgia"/>
            </a:endParaRPr>
          </a:p>
        </p:txBody>
      </p:sp>
    </p:spTree>
    <p:extLst>
      <p:ext uri="{BB962C8B-B14F-4D97-AF65-F5344CB8AC3E}">
        <p14:creationId xmlns:p14="http://schemas.microsoft.com/office/powerpoint/2010/main" val="6477629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ARP.jpg"/>
          <p:cNvPicPr>
            <a:picLocks noGrp="1" noChangeAspect="1"/>
          </p:cNvPicPr>
          <p:nvPr>
            <p:ph idx="1"/>
          </p:nvPr>
        </p:nvPicPr>
        <p:blipFill>
          <a:blip r:embed="rId3">
            <a:extLst>
              <a:ext uri="{28A0092B-C50C-407E-A947-70E740481C1C}">
                <a14:useLocalDpi xmlns:a14="http://schemas.microsoft.com/office/drawing/2010/main" val="0"/>
              </a:ext>
            </a:extLst>
          </a:blip>
          <a:srcRect t="13336" b="13336"/>
          <a:stretch>
            <a:fillRect/>
          </a:stretch>
        </p:blipFill>
        <p:spPr>
          <a:xfrm>
            <a:off x="457200" y="901700"/>
            <a:ext cx="8229600" cy="4525963"/>
          </a:xfrm>
        </p:spPr>
      </p:pic>
      <p:pic>
        <p:nvPicPr>
          <p:cNvPr id="2" name="Picture 1" descr="Road Gli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00" y="711200"/>
            <a:ext cx="8128000" cy="5422900"/>
          </a:xfrm>
          <a:prstGeom prst="rect">
            <a:avLst/>
          </a:prstGeom>
        </p:spPr>
      </p:pic>
    </p:spTree>
    <p:extLst>
      <p:ext uri="{BB962C8B-B14F-4D97-AF65-F5344CB8AC3E}">
        <p14:creationId xmlns:p14="http://schemas.microsoft.com/office/powerpoint/2010/main" val="8689491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1000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2142" y="0"/>
            <a:ext cx="4703300" cy="3527475"/>
          </a:xfrm>
          <a:prstGeom prst="rect">
            <a:avLst/>
          </a:prstGeom>
        </p:spPr>
      </p:pic>
      <p:pic>
        <p:nvPicPr>
          <p:cNvPr id="6" name="Picture 5" descr="Eldonna_Bog-Creek_Cross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1581" y="3527475"/>
            <a:ext cx="5933861" cy="3330525"/>
          </a:xfrm>
          <a:prstGeom prst="rect">
            <a:avLst/>
          </a:prstGeom>
        </p:spPr>
      </p:pic>
      <p:pic>
        <p:nvPicPr>
          <p:cNvPr id="7" name="Picture 6" descr="P100026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Tree>
    <p:extLst>
      <p:ext uri="{BB962C8B-B14F-4D97-AF65-F5344CB8AC3E}">
        <p14:creationId xmlns:p14="http://schemas.microsoft.com/office/powerpoint/2010/main" val="1656422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2501" y="2159033"/>
            <a:ext cx="7161152" cy="1569660"/>
          </a:xfrm>
          <a:prstGeom prst="rect">
            <a:avLst/>
          </a:prstGeom>
          <a:noFill/>
        </p:spPr>
        <p:txBody>
          <a:bodyPr wrap="square" lIns="91440" tIns="45720" rIns="91440" bIns="45720">
            <a:spAutoFit/>
          </a:bodyPr>
          <a:lstStyle/>
          <a:p>
            <a:pPr algn="ctr"/>
            <a:r>
              <a:rPr lang="en-US"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Pay to Play</a:t>
            </a:r>
            <a:endParaRPr lang="en-US"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84971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533" y="478888"/>
            <a:ext cx="8229600" cy="5574779"/>
          </a:xfrm>
        </p:spPr>
        <p:txBody>
          <a:bodyPr>
            <a:normAutofit/>
          </a:bodyPr>
          <a:lstStyle/>
          <a:p>
            <a:pPr marL="0" indent="0" algn="ctr">
              <a:buNone/>
            </a:pPr>
            <a:r>
              <a:rPr lang="en-US" sz="6000" dirty="0" smtClean="0">
                <a:solidFill>
                  <a:srgbClr val="800000"/>
                </a:solidFill>
                <a:latin typeface="Georgia"/>
                <a:cs typeface="Georgia"/>
              </a:rPr>
              <a:t>Mistake#2</a:t>
            </a:r>
          </a:p>
          <a:p>
            <a:pPr marL="0" indent="0" algn="ctr">
              <a:buNone/>
            </a:pPr>
            <a:r>
              <a:rPr lang="en-US" sz="6000" dirty="0" smtClean="0">
                <a:solidFill>
                  <a:srgbClr val="000090"/>
                </a:solidFill>
                <a:latin typeface="Georgia"/>
                <a:cs typeface="Georgia"/>
              </a:rPr>
              <a:t>Thinking </a:t>
            </a:r>
            <a:endParaRPr lang="en-US" sz="6000" dirty="0">
              <a:solidFill>
                <a:srgbClr val="000090"/>
              </a:solidFill>
              <a:latin typeface="Georgia"/>
              <a:cs typeface="Georgia"/>
            </a:endParaRPr>
          </a:p>
          <a:p>
            <a:pPr marL="0" indent="0" algn="ctr">
              <a:buNone/>
            </a:pPr>
            <a:r>
              <a:rPr lang="en-US" sz="6000" dirty="0" smtClean="0">
                <a:latin typeface="Georgia"/>
                <a:cs typeface="Georgia"/>
              </a:rPr>
              <a:t>Everything </a:t>
            </a:r>
          </a:p>
          <a:p>
            <a:pPr marL="0" indent="0" algn="ctr">
              <a:buNone/>
            </a:pPr>
            <a:r>
              <a:rPr lang="en-US" sz="6000" dirty="0" smtClean="0">
                <a:latin typeface="Georgia"/>
                <a:cs typeface="Georgia"/>
              </a:rPr>
              <a:t>Is Not</a:t>
            </a:r>
          </a:p>
          <a:p>
            <a:pPr marL="0" indent="0" algn="ctr">
              <a:buNone/>
            </a:pPr>
            <a:r>
              <a:rPr lang="en-US" sz="6000" dirty="0" smtClean="0">
                <a:solidFill>
                  <a:srgbClr val="000090"/>
                </a:solidFill>
                <a:latin typeface="Georgia"/>
                <a:cs typeface="Georgia"/>
              </a:rPr>
              <a:t>Negotiable</a:t>
            </a:r>
            <a:endParaRPr lang="en-US" sz="6000" dirty="0" smtClean="0">
              <a:latin typeface="Georgia"/>
              <a:cs typeface="Georgia"/>
            </a:endParaRPr>
          </a:p>
        </p:txBody>
      </p:sp>
    </p:spTree>
    <p:extLst>
      <p:ext uri="{BB962C8B-B14F-4D97-AF65-F5344CB8AC3E}">
        <p14:creationId xmlns:p14="http://schemas.microsoft.com/office/powerpoint/2010/main" val="107026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533" y="642551"/>
            <a:ext cx="8229600" cy="5088009"/>
          </a:xfrm>
        </p:spPr>
        <p:txBody>
          <a:bodyPr>
            <a:normAutofit/>
          </a:bodyPr>
          <a:lstStyle/>
          <a:p>
            <a:pPr marL="0" indent="0">
              <a:buNone/>
            </a:pPr>
            <a:r>
              <a:rPr lang="en-US" sz="6600" dirty="0" smtClean="0">
                <a:solidFill>
                  <a:srgbClr val="C23398"/>
                </a:solidFill>
              </a:rPr>
              <a:t>         </a:t>
            </a:r>
            <a:r>
              <a:rPr lang="en-US" sz="8000" dirty="0" smtClean="0">
                <a:solidFill>
                  <a:srgbClr val="000090"/>
                </a:solidFill>
                <a:latin typeface="Georgia"/>
                <a:cs typeface="Georgia"/>
              </a:rPr>
              <a:t>E</a:t>
            </a:r>
            <a:r>
              <a:rPr lang="en-US" sz="8000" dirty="0" smtClean="0">
                <a:latin typeface="Georgia"/>
                <a:cs typeface="Georgia"/>
              </a:rPr>
              <a:t>verything</a:t>
            </a:r>
          </a:p>
          <a:p>
            <a:pPr marL="0" indent="0">
              <a:buNone/>
            </a:pPr>
            <a:r>
              <a:rPr lang="en-US" sz="8000" dirty="0" smtClean="0">
                <a:solidFill>
                  <a:srgbClr val="C23398"/>
                </a:solidFill>
                <a:latin typeface="Georgia"/>
                <a:cs typeface="Georgia"/>
              </a:rPr>
              <a:t>        </a:t>
            </a:r>
            <a:r>
              <a:rPr lang="en-US" sz="8000" dirty="0" smtClean="0">
                <a:solidFill>
                  <a:srgbClr val="000090"/>
                </a:solidFill>
                <a:latin typeface="Georgia"/>
                <a:cs typeface="Georgia"/>
              </a:rPr>
              <a:t>I</a:t>
            </a:r>
            <a:r>
              <a:rPr lang="en-US" sz="8000" dirty="0" smtClean="0">
                <a:latin typeface="Georgia"/>
                <a:cs typeface="Georgia"/>
              </a:rPr>
              <a:t>s</a:t>
            </a:r>
            <a:r>
              <a:rPr lang="en-US" sz="8000" dirty="0" smtClean="0">
                <a:solidFill>
                  <a:srgbClr val="C23398"/>
                </a:solidFill>
                <a:latin typeface="Georgia"/>
                <a:cs typeface="Georgia"/>
              </a:rPr>
              <a:t> </a:t>
            </a:r>
          </a:p>
          <a:p>
            <a:pPr marL="0" indent="0">
              <a:buNone/>
            </a:pPr>
            <a:r>
              <a:rPr lang="en-US" sz="8000" dirty="0" smtClean="0">
                <a:solidFill>
                  <a:srgbClr val="C23398"/>
                </a:solidFill>
                <a:latin typeface="Georgia"/>
                <a:cs typeface="Georgia"/>
              </a:rPr>
              <a:t>        </a:t>
            </a:r>
            <a:r>
              <a:rPr lang="en-US" sz="8000" dirty="0" smtClean="0">
                <a:solidFill>
                  <a:srgbClr val="000090"/>
                </a:solidFill>
                <a:latin typeface="Georgia"/>
                <a:cs typeface="Georgia"/>
              </a:rPr>
              <a:t>N</a:t>
            </a:r>
            <a:r>
              <a:rPr lang="en-US" sz="8000" dirty="0" smtClean="0">
                <a:latin typeface="Georgia"/>
                <a:cs typeface="Georgia"/>
              </a:rPr>
              <a:t>egotiable</a:t>
            </a:r>
            <a:endParaRPr lang="en-US" sz="8000" dirty="0">
              <a:latin typeface="Georgia"/>
              <a:cs typeface="Georgia"/>
            </a:endParaRPr>
          </a:p>
        </p:txBody>
      </p:sp>
    </p:spTree>
    <p:extLst>
      <p:ext uri="{BB962C8B-B14F-4D97-AF65-F5344CB8AC3E}">
        <p14:creationId xmlns:p14="http://schemas.microsoft.com/office/powerpoint/2010/main" val="1056529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0868"/>
            <a:ext cx="8229600" cy="3981901"/>
          </a:xfrm>
        </p:spPr>
        <p:txBody>
          <a:bodyPr>
            <a:normAutofit/>
          </a:bodyPr>
          <a:lstStyle/>
          <a:p>
            <a:pPr marL="0" indent="0" algn="ctr">
              <a:buNone/>
            </a:pPr>
            <a:r>
              <a:rPr lang="en-US" sz="4400" dirty="0" smtClean="0">
                <a:solidFill>
                  <a:srgbClr val="800000"/>
                </a:solidFill>
                <a:latin typeface="Georgia"/>
                <a:cs typeface="Georgia"/>
              </a:rPr>
              <a:t>Mistake #3</a:t>
            </a:r>
            <a:endParaRPr lang="en-US" sz="4400" dirty="0">
              <a:solidFill>
                <a:srgbClr val="000000"/>
              </a:solidFill>
              <a:latin typeface="Georgia"/>
              <a:cs typeface="Georgia"/>
            </a:endParaRPr>
          </a:p>
          <a:p>
            <a:pPr marL="0" indent="0" algn="ctr">
              <a:buNone/>
            </a:pPr>
            <a:r>
              <a:rPr lang="en-US" sz="7200" dirty="0" smtClean="0">
                <a:solidFill>
                  <a:srgbClr val="000000"/>
                </a:solidFill>
                <a:latin typeface="Georgia"/>
                <a:cs typeface="Georgia"/>
              </a:rPr>
              <a:t>Not</a:t>
            </a:r>
          </a:p>
          <a:p>
            <a:pPr marL="0" indent="0" algn="ctr">
              <a:buNone/>
            </a:pPr>
            <a:r>
              <a:rPr lang="en-US" sz="7200" dirty="0" smtClean="0">
                <a:solidFill>
                  <a:srgbClr val="000090"/>
                </a:solidFill>
                <a:latin typeface="Georgia"/>
                <a:cs typeface="Georgia"/>
              </a:rPr>
              <a:t>Being Prepared</a:t>
            </a:r>
          </a:p>
        </p:txBody>
      </p:sp>
    </p:spTree>
    <p:extLst>
      <p:ext uri="{BB962C8B-B14F-4D97-AF65-F5344CB8AC3E}">
        <p14:creationId xmlns:p14="http://schemas.microsoft.com/office/powerpoint/2010/main" val="4048084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706" y="1528641"/>
            <a:ext cx="6275294" cy="1332561"/>
          </a:xfrm>
        </p:spPr>
        <p:txBody>
          <a:bodyPr>
            <a:noAutofit/>
          </a:bodyPr>
          <a:lstStyle/>
          <a:p>
            <a:pPr marL="0" indent="0">
              <a:buNone/>
            </a:pPr>
            <a:r>
              <a:rPr lang="en-US" sz="7200" dirty="0" smtClean="0">
                <a:latin typeface="Georgia"/>
                <a:cs typeface="Georgia"/>
              </a:rPr>
              <a:t>Prepare</a:t>
            </a:r>
          </a:p>
          <a:p>
            <a:pPr marL="0" indent="0">
              <a:buNone/>
            </a:pPr>
            <a:r>
              <a:rPr lang="en-US" sz="7200" dirty="0" smtClean="0">
                <a:solidFill>
                  <a:srgbClr val="000090"/>
                </a:solidFill>
                <a:latin typeface="Georgia"/>
                <a:cs typeface="Georgia"/>
              </a:rPr>
              <a:t>In</a:t>
            </a:r>
            <a:endParaRPr lang="en-US" sz="7200" dirty="0" smtClean="0">
              <a:latin typeface="Georgia"/>
              <a:cs typeface="Georgia"/>
            </a:endParaRPr>
          </a:p>
          <a:p>
            <a:pPr marL="0" indent="0">
              <a:buNone/>
            </a:pPr>
            <a:r>
              <a:rPr lang="en-US" sz="7200" dirty="0" smtClean="0">
                <a:latin typeface="Georgia"/>
                <a:cs typeface="Georgia"/>
              </a:rPr>
              <a:t>Advance </a:t>
            </a:r>
          </a:p>
        </p:txBody>
      </p:sp>
    </p:spTree>
    <p:extLst>
      <p:ext uri="{BB962C8B-B14F-4D97-AF65-F5344CB8AC3E}">
        <p14:creationId xmlns:p14="http://schemas.microsoft.com/office/powerpoint/2010/main" val="16881987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52968"/>
            <a:ext cx="8394936" cy="3985691"/>
          </a:xfrm>
        </p:spPr>
        <p:txBody>
          <a:bodyPr>
            <a:noAutofit/>
          </a:bodyPr>
          <a:lstStyle/>
          <a:p>
            <a:r>
              <a:rPr lang="en-US" sz="4000" dirty="0" smtClean="0">
                <a:latin typeface="Georgia"/>
                <a:cs typeface="Georgia"/>
              </a:rPr>
              <a:t>Today:</a:t>
            </a:r>
          </a:p>
          <a:p>
            <a:pPr lvl="1"/>
            <a:r>
              <a:rPr lang="en-US" sz="4000" dirty="0" smtClean="0">
                <a:latin typeface="Georgia"/>
                <a:cs typeface="Georgia"/>
              </a:rPr>
              <a:t>Background and Experience</a:t>
            </a:r>
          </a:p>
          <a:p>
            <a:pPr lvl="1"/>
            <a:r>
              <a:rPr lang="en-US" sz="4000" dirty="0" smtClean="0">
                <a:solidFill>
                  <a:srgbClr val="000090"/>
                </a:solidFill>
                <a:latin typeface="Georgia"/>
                <a:cs typeface="Georgia"/>
              </a:rPr>
              <a:t>7 Common Negotiating Mistakes </a:t>
            </a:r>
          </a:p>
          <a:p>
            <a:pPr lvl="1"/>
            <a:r>
              <a:rPr lang="en-US" sz="4000" dirty="0" smtClean="0">
                <a:latin typeface="Georgia"/>
                <a:cs typeface="Georgia"/>
              </a:rPr>
              <a:t>How You can Easily Become a Better Negotiator</a:t>
            </a:r>
          </a:p>
        </p:txBody>
      </p:sp>
    </p:spTree>
    <p:extLst>
      <p:ext uri="{BB962C8B-B14F-4D97-AF65-F5344CB8AC3E}">
        <p14:creationId xmlns:p14="http://schemas.microsoft.com/office/powerpoint/2010/main" val="245697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161" y="1"/>
            <a:ext cx="4260840" cy="4333059"/>
          </a:xfrm>
          <a:prstGeom prst="rect">
            <a:avLst/>
          </a:prstGeom>
        </p:spPr>
      </p:pic>
      <p:pic>
        <p:nvPicPr>
          <p:cNvPr id="5" name="Picture 4" descr="Citadel 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952066" cy="4333059"/>
          </a:xfrm>
          <a:prstGeom prst="rect">
            <a:avLst/>
          </a:prstGeom>
        </p:spPr>
      </p:pic>
      <p:pic>
        <p:nvPicPr>
          <p:cNvPr id="6" name="Picture 5" descr="citadel pres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826" y="3892867"/>
            <a:ext cx="4046174" cy="2965135"/>
          </a:xfrm>
          <a:prstGeom prst="rect">
            <a:avLst/>
          </a:prstGeom>
        </p:spPr>
      </p:pic>
      <p:pic>
        <p:nvPicPr>
          <p:cNvPr id="7" name="Picture 6" descr="S.F. Citatde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333059"/>
            <a:ext cx="5097826" cy="2524943"/>
          </a:xfrm>
          <a:prstGeom prst="rect">
            <a:avLst/>
          </a:prstGeom>
        </p:spPr>
      </p:pic>
    </p:spTree>
    <p:extLst>
      <p:ext uri="{BB962C8B-B14F-4D97-AF65-F5344CB8AC3E}">
        <p14:creationId xmlns:p14="http://schemas.microsoft.com/office/powerpoint/2010/main" val="33106706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ourney Irvine Fu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
            <a:ext cx="6893887" cy="3845497"/>
          </a:xfrm>
          <a:prstGeom prst="rect">
            <a:avLst/>
          </a:prstGeom>
        </p:spPr>
      </p:pic>
      <p:pic>
        <p:nvPicPr>
          <p:cNvPr id="6" name="Picture 5" descr="Journey crow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 y="3435091"/>
            <a:ext cx="5129943" cy="3422911"/>
          </a:xfrm>
          <a:prstGeom prst="rect">
            <a:avLst/>
          </a:prstGeom>
        </p:spPr>
      </p:pic>
      <p:pic>
        <p:nvPicPr>
          <p:cNvPr id="9" name="Picture 8" descr="journey arnel irvin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0970" y="2"/>
            <a:ext cx="4013030" cy="3009772"/>
          </a:xfrm>
          <a:prstGeom prst="rect">
            <a:avLst/>
          </a:prstGeom>
        </p:spPr>
      </p:pic>
      <p:pic>
        <p:nvPicPr>
          <p:cNvPr id="12" name="Picture 11" descr="journey irvin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0974" y="3848230"/>
            <a:ext cx="4013029" cy="3009772"/>
          </a:xfrm>
          <a:prstGeom prst="rect">
            <a:avLst/>
          </a:prstGeom>
        </p:spPr>
      </p:pic>
      <p:pic>
        <p:nvPicPr>
          <p:cNvPr id="13" name="Picture 12" descr="Journey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9844" y="2429860"/>
            <a:ext cx="1260987" cy="1415637"/>
          </a:xfrm>
          <a:prstGeom prst="rect">
            <a:avLst/>
          </a:prstGeom>
        </p:spPr>
      </p:pic>
      <p:pic>
        <p:nvPicPr>
          <p:cNvPr id="3" name="Picture 2" descr="arnelpineda-201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68880" y="2138313"/>
            <a:ext cx="2075120" cy="2552227"/>
          </a:xfrm>
          <a:prstGeom prst="rect">
            <a:avLst/>
          </a:prstGeom>
        </p:spPr>
      </p:pic>
    </p:spTree>
    <p:extLst>
      <p:ext uri="{BB962C8B-B14F-4D97-AF65-F5344CB8AC3E}">
        <p14:creationId xmlns:p14="http://schemas.microsoft.com/office/powerpoint/2010/main" val="17914768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70867"/>
            <a:ext cx="8229600" cy="4617441"/>
          </a:xfrm>
        </p:spPr>
        <p:txBody>
          <a:bodyPr>
            <a:normAutofit fontScale="85000" lnSpcReduction="20000"/>
          </a:bodyPr>
          <a:lstStyle/>
          <a:p>
            <a:pPr marL="0" indent="0" algn="ctr">
              <a:buNone/>
            </a:pPr>
            <a:r>
              <a:rPr lang="en-US" sz="4400" dirty="0" smtClean="0">
                <a:solidFill>
                  <a:srgbClr val="800000"/>
                </a:solidFill>
                <a:latin typeface="Georgia"/>
                <a:cs typeface="Georgia"/>
              </a:rPr>
              <a:t>Mistake #4</a:t>
            </a:r>
            <a:endParaRPr lang="en-US" sz="4400" dirty="0">
              <a:solidFill>
                <a:srgbClr val="000000"/>
              </a:solidFill>
              <a:latin typeface="Georgia"/>
              <a:cs typeface="Georgia"/>
            </a:endParaRPr>
          </a:p>
          <a:p>
            <a:pPr marL="0" indent="0" algn="ctr">
              <a:buNone/>
            </a:pPr>
            <a:r>
              <a:rPr lang="en-US" sz="7200" dirty="0" smtClean="0">
                <a:solidFill>
                  <a:srgbClr val="000000"/>
                </a:solidFill>
                <a:latin typeface="Georgia"/>
                <a:cs typeface="Georgia"/>
              </a:rPr>
              <a:t>Not </a:t>
            </a:r>
          </a:p>
          <a:p>
            <a:pPr marL="0" indent="0" algn="ctr">
              <a:buNone/>
            </a:pPr>
            <a:r>
              <a:rPr lang="en-US" sz="7200" dirty="0" smtClean="0">
                <a:solidFill>
                  <a:srgbClr val="000090"/>
                </a:solidFill>
                <a:latin typeface="Georgia"/>
                <a:cs typeface="Georgia"/>
              </a:rPr>
              <a:t>Looking</a:t>
            </a:r>
          </a:p>
          <a:p>
            <a:pPr marL="0" indent="0" algn="ctr">
              <a:buNone/>
            </a:pPr>
            <a:r>
              <a:rPr lang="en-US" sz="7200" dirty="0" smtClean="0">
                <a:latin typeface="Georgia"/>
                <a:cs typeface="Georgia"/>
              </a:rPr>
              <a:t>The</a:t>
            </a:r>
          </a:p>
          <a:p>
            <a:pPr marL="0" indent="0" algn="ctr">
              <a:buNone/>
            </a:pPr>
            <a:r>
              <a:rPr lang="en-US" sz="7200" dirty="0" smtClean="0">
                <a:solidFill>
                  <a:srgbClr val="000090"/>
                </a:solidFill>
                <a:latin typeface="Georgia"/>
                <a:cs typeface="Georgia"/>
              </a:rPr>
              <a:t>Part</a:t>
            </a:r>
          </a:p>
        </p:txBody>
      </p:sp>
    </p:spTree>
    <p:extLst>
      <p:ext uri="{BB962C8B-B14F-4D97-AF65-F5344CB8AC3E}">
        <p14:creationId xmlns:p14="http://schemas.microsoft.com/office/powerpoint/2010/main" val="2370791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7236" y="1583896"/>
            <a:ext cx="6275294" cy="3495669"/>
          </a:xfrm>
        </p:spPr>
        <p:txBody>
          <a:bodyPr>
            <a:noAutofit/>
          </a:bodyPr>
          <a:lstStyle/>
          <a:p>
            <a:pPr marL="0" indent="0" algn="ctr">
              <a:buNone/>
            </a:pPr>
            <a:r>
              <a:rPr lang="en-US" sz="6600" dirty="0" smtClean="0">
                <a:latin typeface="Georgia"/>
                <a:cs typeface="Georgia"/>
              </a:rPr>
              <a:t>Look</a:t>
            </a:r>
          </a:p>
          <a:p>
            <a:pPr marL="0" indent="0" algn="ctr">
              <a:buNone/>
            </a:pPr>
            <a:r>
              <a:rPr lang="en-US" sz="6600" dirty="0" smtClean="0">
                <a:solidFill>
                  <a:srgbClr val="000090"/>
                </a:solidFill>
                <a:latin typeface="Georgia"/>
                <a:cs typeface="Georgia"/>
              </a:rPr>
              <a:t>The</a:t>
            </a:r>
            <a:r>
              <a:rPr lang="en-US" sz="6600" dirty="0" smtClean="0">
                <a:latin typeface="Georgia"/>
                <a:cs typeface="Georgia"/>
              </a:rPr>
              <a:t> </a:t>
            </a:r>
          </a:p>
          <a:p>
            <a:pPr marL="0" indent="0" algn="ctr">
              <a:buNone/>
            </a:pPr>
            <a:r>
              <a:rPr lang="en-US" sz="6600" dirty="0" smtClean="0">
                <a:latin typeface="Georgia"/>
                <a:cs typeface="Georgia"/>
              </a:rPr>
              <a:t>Part</a:t>
            </a:r>
          </a:p>
        </p:txBody>
      </p:sp>
    </p:spTree>
    <p:extLst>
      <p:ext uri="{BB962C8B-B14F-4D97-AF65-F5344CB8AC3E}">
        <p14:creationId xmlns:p14="http://schemas.microsoft.com/office/powerpoint/2010/main" val="386087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Fernandez Website.jpg"/>
          <p:cNvPicPr>
            <a:picLocks noGrp="1" noChangeAspect="1"/>
          </p:cNvPicPr>
          <p:nvPr>
            <p:ph idx="1"/>
          </p:nvPr>
        </p:nvPicPr>
        <p:blipFill>
          <a:blip r:embed="rId2">
            <a:extLst>
              <a:ext uri="{28A0092B-C50C-407E-A947-70E740481C1C}">
                <a14:useLocalDpi xmlns:a14="http://schemas.microsoft.com/office/drawing/2010/main" val="0"/>
              </a:ext>
            </a:extLst>
          </a:blip>
          <a:srcRect t="5935" b="5935"/>
          <a:stretch>
            <a:fillRect/>
          </a:stretch>
        </p:blipFill>
        <p:spPr>
          <a:xfrm>
            <a:off x="590141" y="500280"/>
            <a:ext cx="2985039" cy="2012483"/>
          </a:xfrm>
          <a:ln>
            <a:solidFill>
              <a:schemeClr val="tx1"/>
            </a:solidFill>
          </a:ln>
        </p:spPr>
      </p:pic>
      <p:sp>
        <p:nvSpPr>
          <p:cNvPr id="4" name="Footer Placeholder 3"/>
          <p:cNvSpPr>
            <a:spLocks noGrp="1"/>
          </p:cNvSpPr>
          <p:nvPr>
            <p:ph type="ftr" sz="quarter" idx="11"/>
          </p:nvPr>
        </p:nvSpPr>
        <p:spPr/>
        <p:txBody>
          <a:bodyPr/>
          <a:lstStyle/>
          <a:p>
            <a:endParaRPr lang="en-US"/>
          </a:p>
        </p:txBody>
      </p:sp>
      <p:pic>
        <p:nvPicPr>
          <p:cNvPr id="6" name="Picture 5" descr="Fernandez Speaker Brochure .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3025401"/>
            <a:ext cx="2563231" cy="3311711"/>
          </a:xfrm>
          <a:prstGeom prst="rect">
            <a:avLst/>
          </a:prstGeom>
        </p:spPr>
      </p:pic>
      <p:pic>
        <p:nvPicPr>
          <p:cNvPr id="7" name="Picture 6" descr="cove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4184" y="500280"/>
            <a:ext cx="1639730" cy="2470877"/>
          </a:xfrm>
          <a:prstGeom prst="rect">
            <a:avLst/>
          </a:prstGeom>
        </p:spPr>
      </p:pic>
      <p:pic>
        <p:nvPicPr>
          <p:cNvPr id="8" name="Picture 7" descr="buscard_fron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8292" y="3328696"/>
            <a:ext cx="1705426" cy="974529"/>
          </a:xfrm>
          <a:prstGeom prst="rect">
            <a:avLst/>
          </a:prstGeom>
          <a:ln>
            <a:solidFill>
              <a:srgbClr val="000000"/>
            </a:solidFill>
          </a:ln>
        </p:spPr>
      </p:pic>
      <p:pic>
        <p:nvPicPr>
          <p:cNvPr id="9" name="Picture 8" descr="finalletterhead.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717" y="3025401"/>
            <a:ext cx="2598197" cy="3364410"/>
          </a:xfrm>
          <a:prstGeom prst="rect">
            <a:avLst/>
          </a:prstGeom>
          <a:ln>
            <a:solidFill>
              <a:schemeClr val="tx1"/>
            </a:solidFill>
          </a:ln>
        </p:spPr>
      </p:pic>
      <p:pic>
        <p:nvPicPr>
          <p:cNvPr id="10" name="Picture 9" descr="notecar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19800" y="634458"/>
            <a:ext cx="2589785" cy="1878306"/>
          </a:xfrm>
          <a:prstGeom prst="rect">
            <a:avLst/>
          </a:prstGeom>
          <a:ln>
            <a:solidFill>
              <a:schemeClr val="tx1"/>
            </a:solidFill>
          </a:ln>
        </p:spPr>
      </p:pic>
      <p:pic>
        <p:nvPicPr>
          <p:cNvPr id="11" name="Picture 10" descr="buscard_back.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8292" y="4797929"/>
            <a:ext cx="1705426" cy="974529"/>
          </a:xfrm>
          <a:prstGeom prst="rect">
            <a:avLst/>
          </a:prstGeom>
        </p:spPr>
      </p:pic>
    </p:spTree>
    <p:extLst>
      <p:ext uri="{BB962C8B-B14F-4D97-AF65-F5344CB8AC3E}">
        <p14:creationId xmlns:p14="http://schemas.microsoft.com/office/powerpoint/2010/main" val="8693944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4285989963"/>
              </p:ext>
            </p:extLst>
          </p:nvPr>
        </p:nvGraphicFramePr>
        <p:xfrm>
          <a:off x="1492250" y="1295400"/>
          <a:ext cx="6159500" cy="4267200"/>
        </p:xfrm>
        <a:graphic>
          <a:graphicData uri="http://schemas.openxmlformats.org/presentationml/2006/ole">
            <mc:AlternateContent xmlns:mc="http://schemas.openxmlformats.org/markup-compatibility/2006">
              <mc:Choice xmlns:v="urn:schemas-microsoft-com:vml" Requires="v">
                <p:oleObj spid="_x0000_s1045" name="Document" r:id="rId3" imgW="6159500" imgH="4267200" progId="Word.Document.12">
                  <p:embed/>
                </p:oleObj>
              </mc:Choice>
              <mc:Fallback>
                <p:oleObj name="Document" r:id="rId3" imgW="6159500" imgH="4267200" progId="Word.Document.12">
                  <p:embed/>
                  <p:pic>
                    <p:nvPicPr>
                      <p:cNvPr id="0" name=""/>
                      <p:cNvPicPr/>
                      <p:nvPr/>
                    </p:nvPicPr>
                    <p:blipFill>
                      <a:blip r:embed="rId4"/>
                      <a:stretch>
                        <a:fillRect/>
                      </a:stretch>
                    </p:blipFill>
                    <p:spPr>
                      <a:xfrm>
                        <a:off x="1492250" y="1295400"/>
                        <a:ext cx="6159500" cy="4267200"/>
                      </a:xfrm>
                      <a:prstGeom prst="rect">
                        <a:avLst/>
                      </a:prstGeom>
                    </p:spPr>
                  </p:pic>
                </p:oleObj>
              </mc:Fallback>
            </mc:AlternateContent>
          </a:graphicData>
        </a:graphic>
      </p:graphicFrame>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Got Square?</a:t>
            </a:r>
            <a:endParaRPr lang="en-US" dirty="0"/>
          </a:p>
        </p:txBody>
      </p:sp>
    </p:spTree>
    <p:extLst>
      <p:ext uri="{BB962C8B-B14F-4D97-AF65-F5344CB8AC3E}">
        <p14:creationId xmlns:p14="http://schemas.microsoft.com/office/powerpoint/2010/main" val="32569700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8888"/>
            <a:ext cx="8229600" cy="5855487"/>
          </a:xfrm>
        </p:spPr>
        <p:txBody>
          <a:bodyPr>
            <a:normAutofit/>
          </a:bodyPr>
          <a:lstStyle/>
          <a:p>
            <a:pPr marL="0" indent="0" algn="ctr">
              <a:buNone/>
            </a:pPr>
            <a:endParaRPr lang="en-US" dirty="0" smtClean="0">
              <a:solidFill>
                <a:srgbClr val="000090"/>
              </a:solidFill>
              <a:latin typeface="Georgia"/>
              <a:cs typeface="Georgia"/>
            </a:endParaRPr>
          </a:p>
          <a:p>
            <a:pPr marL="0" indent="0" algn="ctr">
              <a:buNone/>
            </a:pPr>
            <a:endParaRPr lang="en-US" sz="7200" dirty="0" smtClean="0">
              <a:latin typeface="Georgia"/>
              <a:cs typeface="Georgia"/>
            </a:endParaRPr>
          </a:p>
        </p:txBody>
      </p:sp>
      <p:pic>
        <p:nvPicPr>
          <p:cNvPr id="4" name="Picture 3" descr="AAR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901700"/>
            <a:ext cx="7874000" cy="5054600"/>
          </a:xfrm>
          <a:prstGeom prst="rect">
            <a:avLst/>
          </a:prstGeom>
        </p:spPr>
      </p:pic>
      <p:sp>
        <p:nvSpPr>
          <p:cNvPr id="5" name="TextBox 4"/>
          <p:cNvSpPr txBox="1"/>
          <p:nvPr/>
        </p:nvSpPr>
        <p:spPr>
          <a:xfrm>
            <a:off x="1552331" y="6334375"/>
            <a:ext cx="6268250" cy="369332"/>
          </a:xfrm>
          <a:prstGeom prst="rect">
            <a:avLst/>
          </a:prstGeom>
          <a:noFill/>
        </p:spPr>
        <p:txBody>
          <a:bodyPr wrap="none" rtlCol="0">
            <a:spAutoFit/>
          </a:bodyPr>
          <a:lstStyle/>
          <a:p>
            <a:r>
              <a:rPr lang="en-US" dirty="0" smtClean="0"/>
              <a:t>Photo by Peter Yang – Featured in AARP Magazine Oct/Nov 2015</a:t>
            </a:r>
            <a:endParaRPr lang="en-US" dirty="0"/>
          </a:p>
        </p:txBody>
      </p:sp>
    </p:spTree>
    <p:extLst>
      <p:ext uri="{BB962C8B-B14F-4D97-AF65-F5344CB8AC3E}">
        <p14:creationId xmlns:p14="http://schemas.microsoft.com/office/powerpoint/2010/main" val="17013127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0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43" y="0"/>
            <a:ext cx="5358384" cy="3685032"/>
          </a:xfrm>
          <a:prstGeom prst="rect">
            <a:avLst/>
          </a:prstGeom>
        </p:spPr>
      </p:pic>
      <p:pic>
        <p:nvPicPr>
          <p:cNvPr id="5" name="Picture 4" descr="Me Gun Middle Ea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512" y="7455"/>
            <a:ext cx="2426046" cy="6857543"/>
          </a:xfrm>
          <a:prstGeom prst="rect">
            <a:avLst/>
          </a:prstGeom>
        </p:spPr>
      </p:pic>
      <p:pic>
        <p:nvPicPr>
          <p:cNvPr id="3" name="Picture 2" descr="Moms Strip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128" y="3523174"/>
            <a:ext cx="5358384" cy="3341824"/>
          </a:xfrm>
          <a:prstGeom prst="rect">
            <a:avLst/>
          </a:prstGeom>
        </p:spPr>
      </p:pic>
    </p:spTree>
    <p:extLst>
      <p:ext uri="{BB962C8B-B14F-4D97-AF65-F5344CB8AC3E}">
        <p14:creationId xmlns:p14="http://schemas.microsoft.com/office/powerpoint/2010/main" val="1301528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mmy and marissa in T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913"/>
            <a:ext cx="3873204" cy="5739216"/>
          </a:xfrm>
          <a:prstGeom prst="rect">
            <a:avLst/>
          </a:prstGeom>
        </p:spPr>
      </p:pic>
      <p:pic>
        <p:nvPicPr>
          <p:cNvPr id="5" name="Picture 4" descr="Marissa and mom match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204" y="1070796"/>
            <a:ext cx="5270796" cy="4668420"/>
          </a:xfrm>
          <a:prstGeom prst="rect">
            <a:avLst/>
          </a:prstGeom>
        </p:spPr>
      </p:pic>
    </p:spTree>
    <p:extLst>
      <p:ext uri="{BB962C8B-B14F-4D97-AF65-F5344CB8AC3E}">
        <p14:creationId xmlns:p14="http://schemas.microsoft.com/office/powerpoint/2010/main" val="2591377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3946_1087286963001_1851257307_166328_7357359_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627397" cy="3815699"/>
          </a:xfrm>
          <a:prstGeom prst="rect">
            <a:avLst/>
          </a:prstGeom>
        </p:spPr>
      </p:pic>
      <p:pic>
        <p:nvPicPr>
          <p:cNvPr id="4" name="Picture 3" descr="Joe Theism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3484" y="352747"/>
            <a:ext cx="4060516" cy="6090774"/>
          </a:xfrm>
          <a:prstGeom prst="rect">
            <a:avLst/>
          </a:prstGeom>
        </p:spPr>
      </p:pic>
      <p:pic>
        <p:nvPicPr>
          <p:cNvPr id="5" name="Picture 4" descr="Resiz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4651" y="3566160"/>
            <a:ext cx="2194560" cy="3291840"/>
          </a:xfrm>
          <a:prstGeom prst="rect">
            <a:avLst/>
          </a:prstGeom>
        </p:spPr>
      </p:pic>
      <p:pic>
        <p:nvPicPr>
          <p:cNvPr id="6" name="Picture 5" descr="pink dres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798465"/>
            <a:ext cx="3044651" cy="4059535"/>
          </a:xfrm>
          <a:prstGeom prst="rect">
            <a:avLst/>
          </a:prstGeom>
        </p:spPr>
      </p:pic>
    </p:spTree>
    <p:extLst>
      <p:ext uri="{BB962C8B-B14F-4D97-AF65-F5344CB8AC3E}">
        <p14:creationId xmlns:p14="http://schemas.microsoft.com/office/powerpoint/2010/main" val="697702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an0008.jpg"/>
          <p:cNvPicPr>
            <a:picLocks noGrp="1" noChangeAspect="1"/>
          </p:cNvPicPr>
          <p:nvPr>
            <p:ph idx="1"/>
          </p:nvPr>
        </p:nvPicPr>
        <p:blipFill>
          <a:blip r:embed="rId3">
            <a:extLst>
              <a:ext uri="{28A0092B-C50C-407E-A947-70E740481C1C}">
                <a14:useLocalDpi xmlns:a14="http://schemas.microsoft.com/office/drawing/2010/main" val="0"/>
              </a:ext>
            </a:extLst>
          </a:blip>
          <a:srcRect l="3026" r="3026"/>
          <a:stretch>
            <a:fillRect/>
          </a:stretch>
        </p:blipFill>
        <p:spPr>
          <a:xfrm>
            <a:off x="457204" y="954741"/>
            <a:ext cx="4087813" cy="4525963"/>
          </a:xfrm>
        </p:spPr>
      </p:pic>
      <p:pic>
        <p:nvPicPr>
          <p:cNvPr id="7" name="Content Placeholder 3" descr="scan0010.jpg"/>
          <p:cNvPicPr>
            <a:picLocks noChangeAspect="1"/>
          </p:cNvPicPr>
          <p:nvPr/>
        </p:nvPicPr>
        <p:blipFill rotWithShape="1">
          <a:blip r:embed="rId4">
            <a:extLst>
              <a:ext uri="{28A0092B-C50C-407E-A947-70E740481C1C}">
                <a14:useLocalDpi xmlns:a14="http://schemas.microsoft.com/office/drawing/2010/main" val="0"/>
              </a:ext>
            </a:extLst>
          </a:blip>
          <a:srcRect l="8764" t="6368" r="8764"/>
          <a:stretch/>
        </p:blipFill>
        <p:spPr>
          <a:xfrm>
            <a:off x="4851667" y="954743"/>
            <a:ext cx="3519488" cy="4237759"/>
          </a:xfrm>
          <a:prstGeom prst="rect">
            <a:avLst/>
          </a:prstGeom>
        </p:spPr>
      </p:pic>
    </p:spTree>
    <p:extLst>
      <p:ext uri="{BB962C8B-B14F-4D97-AF65-F5344CB8AC3E}">
        <p14:creationId xmlns:p14="http://schemas.microsoft.com/office/powerpoint/2010/main" val="1110347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8891"/>
            <a:ext cx="8229600" cy="5855487"/>
          </a:xfrm>
        </p:spPr>
        <p:txBody>
          <a:bodyPr>
            <a:normAutofit/>
          </a:bodyPr>
          <a:lstStyle/>
          <a:p>
            <a:pPr marL="0" indent="0" algn="ctr">
              <a:buNone/>
            </a:pPr>
            <a:r>
              <a:rPr lang="en-US" sz="4400" dirty="0" smtClean="0">
                <a:solidFill>
                  <a:srgbClr val="800000"/>
                </a:solidFill>
                <a:latin typeface="Georgia"/>
                <a:cs typeface="Georgia"/>
              </a:rPr>
              <a:t>Mistake #5</a:t>
            </a:r>
            <a:endParaRPr lang="en-US" sz="4400" dirty="0">
              <a:solidFill>
                <a:srgbClr val="000090"/>
              </a:solidFill>
              <a:latin typeface="Georgia"/>
              <a:cs typeface="Georgia"/>
            </a:endParaRPr>
          </a:p>
          <a:p>
            <a:pPr marL="0" indent="0" algn="ctr">
              <a:buNone/>
            </a:pPr>
            <a:r>
              <a:rPr lang="en-US" sz="6000" dirty="0" smtClean="0">
                <a:latin typeface="Georgia"/>
                <a:cs typeface="Georgia"/>
              </a:rPr>
              <a:t>Not</a:t>
            </a:r>
          </a:p>
          <a:p>
            <a:pPr marL="0" indent="0" algn="ctr">
              <a:buNone/>
            </a:pPr>
            <a:r>
              <a:rPr lang="en-US" sz="6000" dirty="0" smtClean="0">
                <a:solidFill>
                  <a:srgbClr val="000090"/>
                </a:solidFill>
                <a:latin typeface="Georgia"/>
                <a:cs typeface="Georgia"/>
              </a:rPr>
              <a:t>Building </a:t>
            </a:r>
          </a:p>
          <a:p>
            <a:pPr marL="0" indent="0" algn="ctr">
              <a:buNone/>
            </a:pPr>
            <a:r>
              <a:rPr lang="en-US" sz="6000" dirty="0" smtClean="0">
                <a:solidFill>
                  <a:srgbClr val="000000"/>
                </a:solidFill>
                <a:latin typeface="Georgia"/>
                <a:cs typeface="Georgia"/>
              </a:rPr>
              <a:t>Relationships</a:t>
            </a:r>
          </a:p>
          <a:p>
            <a:pPr marL="0" indent="0" algn="ctr">
              <a:buNone/>
            </a:pPr>
            <a:r>
              <a:rPr lang="en-US" sz="6000" dirty="0" smtClean="0">
                <a:solidFill>
                  <a:srgbClr val="000090"/>
                </a:solidFill>
                <a:latin typeface="Georgia"/>
                <a:cs typeface="Georgia"/>
              </a:rPr>
              <a:t>First</a:t>
            </a:r>
            <a:endParaRPr lang="en-US" sz="6000" dirty="0" smtClean="0">
              <a:latin typeface="Georgia"/>
              <a:cs typeface="Georgia"/>
            </a:endParaRPr>
          </a:p>
        </p:txBody>
      </p:sp>
    </p:spTree>
    <p:extLst>
      <p:ext uri="{BB962C8B-B14F-4D97-AF65-F5344CB8AC3E}">
        <p14:creationId xmlns:p14="http://schemas.microsoft.com/office/powerpoint/2010/main" val="1255700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8" dur="500"/>
                                        <p:tgtEl>
                                          <p:spTgt spid="3">
                                            <p:txEl>
                                              <p:pRg st="3" end="3"/>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3299" y="1823265"/>
            <a:ext cx="5423877" cy="4525963"/>
          </a:xfrm>
        </p:spPr>
        <p:txBody>
          <a:bodyPr>
            <a:normAutofit/>
          </a:bodyPr>
          <a:lstStyle/>
          <a:p>
            <a:pPr marL="0" indent="0">
              <a:buNone/>
            </a:pPr>
            <a:r>
              <a:rPr lang="en-US" sz="6600" dirty="0" smtClean="0">
                <a:solidFill>
                  <a:srgbClr val="000090"/>
                </a:solidFill>
                <a:latin typeface="Georgia"/>
                <a:cs typeface="Georgia"/>
              </a:rPr>
              <a:t>B</a:t>
            </a:r>
            <a:r>
              <a:rPr lang="en-US" sz="6600" dirty="0" smtClean="0">
                <a:latin typeface="Georgia"/>
                <a:cs typeface="Georgia"/>
              </a:rPr>
              <a:t>uild</a:t>
            </a:r>
          </a:p>
          <a:p>
            <a:pPr marL="0" indent="0">
              <a:buNone/>
            </a:pPr>
            <a:r>
              <a:rPr lang="en-US" sz="6600" dirty="0" smtClean="0">
                <a:solidFill>
                  <a:srgbClr val="000090"/>
                </a:solidFill>
                <a:latin typeface="Georgia"/>
                <a:cs typeface="Georgia"/>
              </a:rPr>
              <a:t>R</a:t>
            </a:r>
            <a:r>
              <a:rPr lang="en-US" sz="6600" dirty="0" smtClean="0">
                <a:latin typeface="Georgia"/>
                <a:cs typeface="Georgia"/>
              </a:rPr>
              <a:t>elationships</a:t>
            </a:r>
          </a:p>
          <a:p>
            <a:pPr marL="0" indent="0">
              <a:buNone/>
            </a:pPr>
            <a:r>
              <a:rPr lang="en-US" sz="6600" dirty="0" smtClean="0">
                <a:solidFill>
                  <a:srgbClr val="000090"/>
                </a:solidFill>
                <a:latin typeface="Georgia"/>
                <a:cs typeface="Georgia"/>
              </a:rPr>
              <a:t>F</a:t>
            </a:r>
            <a:r>
              <a:rPr lang="en-US" sz="6600" dirty="0" smtClean="0">
                <a:latin typeface="Georgia"/>
                <a:cs typeface="Georgia"/>
              </a:rPr>
              <a:t>irst</a:t>
            </a:r>
            <a:endParaRPr lang="en-US" sz="6600" dirty="0">
              <a:latin typeface="Georgia"/>
              <a:cs typeface="Georgia"/>
            </a:endParaRPr>
          </a:p>
        </p:txBody>
      </p:sp>
      <p:pic>
        <p:nvPicPr>
          <p:cNvPr id="4" name="Picture 3" descr="Relationship negotia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0171" y="472923"/>
            <a:ext cx="3839633" cy="2555900"/>
          </a:xfrm>
          <a:prstGeom prst="rect">
            <a:avLst/>
          </a:prstGeom>
        </p:spPr>
      </p:pic>
    </p:spTree>
    <p:extLst>
      <p:ext uri="{BB962C8B-B14F-4D97-AF65-F5344CB8AC3E}">
        <p14:creationId xmlns:p14="http://schemas.microsoft.com/office/powerpoint/2010/main" val="20065578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n00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574" y="3596257"/>
            <a:ext cx="4612426" cy="3005495"/>
          </a:xfrm>
          <a:prstGeom prst="rect">
            <a:avLst/>
          </a:prstGeom>
        </p:spPr>
      </p:pic>
      <p:pic>
        <p:nvPicPr>
          <p:cNvPr id="5" name="Picture 4" descr="scan0002-1.jpg"/>
          <p:cNvPicPr>
            <a:picLocks noChangeAspect="1"/>
          </p:cNvPicPr>
          <p:nvPr/>
        </p:nvPicPr>
        <p:blipFill rotWithShape="1">
          <a:blip r:embed="rId4">
            <a:extLst>
              <a:ext uri="{28A0092B-C50C-407E-A947-70E740481C1C}">
                <a14:useLocalDpi xmlns:a14="http://schemas.microsoft.com/office/drawing/2010/main" val="0"/>
              </a:ext>
            </a:extLst>
          </a:blip>
          <a:srcRect l="6041" t="5879" r="5576" b="4522"/>
          <a:stretch/>
        </p:blipFill>
        <p:spPr>
          <a:xfrm>
            <a:off x="5413716" y="620097"/>
            <a:ext cx="3508890" cy="2317887"/>
          </a:xfrm>
          <a:prstGeom prst="rect">
            <a:avLst/>
          </a:prstGeom>
        </p:spPr>
      </p:pic>
      <p:pic>
        <p:nvPicPr>
          <p:cNvPr id="8" name="Picture 7" descr="scan0003-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673" y="4322791"/>
            <a:ext cx="3153012" cy="2118784"/>
          </a:xfrm>
          <a:prstGeom prst="rect">
            <a:avLst/>
          </a:prstGeom>
        </p:spPr>
      </p:pic>
      <p:pic>
        <p:nvPicPr>
          <p:cNvPr id="9" name="Picture 8" descr="scan0001.jpg"/>
          <p:cNvPicPr>
            <a:picLocks noChangeAspect="1"/>
          </p:cNvPicPr>
          <p:nvPr/>
        </p:nvPicPr>
        <p:blipFill rotWithShape="1">
          <a:blip r:embed="rId6">
            <a:extLst>
              <a:ext uri="{28A0092B-C50C-407E-A947-70E740481C1C}">
                <a14:useLocalDpi xmlns:a14="http://schemas.microsoft.com/office/drawing/2010/main" val="0"/>
              </a:ext>
            </a:extLst>
          </a:blip>
          <a:srcRect l="156" t="3687" r="3287" b="5944"/>
          <a:stretch/>
        </p:blipFill>
        <p:spPr>
          <a:xfrm>
            <a:off x="4" y="266135"/>
            <a:ext cx="5173895" cy="3330121"/>
          </a:xfrm>
          <a:prstGeom prst="rect">
            <a:avLst/>
          </a:prstGeom>
        </p:spPr>
      </p:pic>
    </p:spTree>
    <p:extLst>
      <p:ext uri="{BB962C8B-B14F-4D97-AF65-F5344CB8AC3E}">
        <p14:creationId xmlns:p14="http://schemas.microsoft.com/office/powerpoint/2010/main" val="160361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567" y="599646"/>
            <a:ext cx="8229600" cy="4525433"/>
          </a:xfrm>
        </p:spPr>
        <p:txBody>
          <a:bodyPr/>
          <a:lstStyle/>
          <a:p>
            <a:pPr marL="0" indent="0" algn="ctr">
              <a:buNone/>
            </a:pPr>
            <a:endParaRPr lang="en-US" dirty="0" smtClean="0"/>
          </a:p>
          <a:p>
            <a:pPr marL="0" indent="0" algn="ctr">
              <a:buNone/>
            </a:pPr>
            <a:endParaRPr lang="en-US" dirty="0"/>
          </a:p>
          <a:p>
            <a:pPr marL="0" indent="0" algn="ctr">
              <a:buNone/>
            </a:pPr>
            <a:r>
              <a:rPr lang="en-US"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EXERCISE</a:t>
            </a:r>
            <a:endParaRPr lang="en-US"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70481157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8891"/>
            <a:ext cx="8229600" cy="5855487"/>
          </a:xfrm>
        </p:spPr>
        <p:txBody>
          <a:bodyPr>
            <a:normAutofit/>
          </a:bodyPr>
          <a:lstStyle/>
          <a:p>
            <a:pPr marL="0" indent="0" algn="ctr">
              <a:buNone/>
            </a:pPr>
            <a:r>
              <a:rPr lang="en-US" sz="4400" dirty="0" smtClean="0">
                <a:solidFill>
                  <a:srgbClr val="800000"/>
                </a:solidFill>
                <a:latin typeface="Georgia"/>
                <a:cs typeface="Georgia"/>
              </a:rPr>
              <a:t>Bonus</a:t>
            </a:r>
            <a:endParaRPr lang="en-US" sz="4400" dirty="0">
              <a:solidFill>
                <a:srgbClr val="000090"/>
              </a:solidFill>
              <a:latin typeface="Georgia"/>
              <a:cs typeface="Georgia"/>
            </a:endParaRPr>
          </a:p>
          <a:p>
            <a:pPr marL="0" indent="0" algn="ctr">
              <a:buNone/>
            </a:pPr>
            <a:r>
              <a:rPr lang="en-US" sz="6500" dirty="0" smtClean="0">
                <a:latin typeface="Georgia"/>
                <a:cs typeface="Georgia"/>
              </a:rPr>
              <a:t>Not</a:t>
            </a:r>
          </a:p>
          <a:p>
            <a:pPr marL="0" indent="0" algn="ctr">
              <a:buNone/>
            </a:pPr>
            <a:r>
              <a:rPr lang="en-US" sz="6500" dirty="0" smtClean="0">
                <a:solidFill>
                  <a:srgbClr val="000090"/>
                </a:solidFill>
                <a:latin typeface="Georgia"/>
                <a:cs typeface="Georgia"/>
              </a:rPr>
              <a:t>Using </a:t>
            </a:r>
            <a:endParaRPr lang="en-US" sz="6500" dirty="0">
              <a:solidFill>
                <a:srgbClr val="000000"/>
              </a:solidFill>
              <a:latin typeface="Georgia"/>
              <a:cs typeface="Georgia"/>
            </a:endParaRPr>
          </a:p>
          <a:p>
            <a:pPr marL="0" indent="0" algn="ctr">
              <a:buNone/>
            </a:pPr>
            <a:r>
              <a:rPr lang="en-US" sz="6500" dirty="0" smtClean="0">
                <a:solidFill>
                  <a:srgbClr val="000000"/>
                </a:solidFill>
                <a:latin typeface="Georgia"/>
                <a:cs typeface="Georgia"/>
              </a:rPr>
              <a:t>The Right</a:t>
            </a:r>
          </a:p>
          <a:p>
            <a:pPr marL="0" indent="0" algn="ctr">
              <a:buNone/>
            </a:pPr>
            <a:r>
              <a:rPr lang="en-US" sz="6500" dirty="0" smtClean="0">
                <a:solidFill>
                  <a:srgbClr val="000090"/>
                </a:solidFill>
                <a:latin typeface="Georgia"/>
                <a:cs typeface="Georgia"/>
              </a:rPr>
              <a:t>Strategy</a:t>
            </a:r>
            <a:endParaRPr lang="en-US" sz="6500" dirty="0" smtClean="0">
              <a:latin typeface="Georgia"/>
              <a:cs typeface="Georgia"/>
            </a:endParaRPr>
          </a:p>
        </p:txBody>
      </p:sp>
    </p:spTree>
    <p:extLst>
      <p:ext uri="{BB962C8B-B14F-4D97-AF65-F5344CB8AC3E}">
        <p14:creationId xmlns:p14="http://schemas.microsoft.com/office/powerpoint/2010/main" val="18569530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75" y="274639"/>
            <a:ext cx="8711015" cy="1143000"/>
          </a:xfrm>
        </p:spPr>
        <p:txBody>
          <a:bodyPr>
            <a:normAutofit fontScale="90000"/>
          </a:bodyPr>
          <a:lstStyle/>
          <a:p>
            <a:r>
              <a:rPr lang="en-US" b="1" dirty="0" smtClean="0">
                <a:solidFill>
                  <a:srgbClr val="000090"/>
                </a:solidFill>
                <a:latin typeface="Georgia"/>
                <a:cs typeface="Georgia"/>
              </a:rPr>
              <a:t>Common Negotiation Strategies</a:t>
            </a:r>
            <a:endParaRPr lang="en-US" b="1" dirty="0">
              <a:solidFill>
                <a:srgbClr val="000090"/>
              </a:solidFill>
              <a:latin typeface="Georgia"/>
              <a:cs typeface="Georgia"/>
            </a:endParaRPr>
          </a:p>
        </p:txBody>
      </p:sp>
      <p:sp>
        <p:nvSpPr>
          <p:cNvPr id="3" name="Content Placeholder 2"/>
          <p:cNvSpPr>
            <a:spLocks noGrp="1"/>
          </p:cNvSpPr>
          <p:nvPr>
            <p:ph idx="1"/>
          </p:nvPr>
        </p:nvSpPr>
        <p:spPr/>
        <p:txBody>
          <a:bodyPr>
            <a:normAutofit/>
          </a:bodyPr>
          <a:lstStyle/>
          <a:p>
            <a:r>
              <a:rPr lang="en-US" sz="4000" dirty="0" smtClean="0">
                <a:latin typeface="Georgia"/>
                <a:cs typeface="Georgia"/>
              </a:rPr>
              <a:t>Split the Difference </a:t>
            </a:r>
          </a:p>
          <a:p>
            <a:r>
              <a:rPr lang="en-US" sz="4000" dirty="0" smtClean="0">
                <a:solidFill>
                  <a:srgbClr val="000090"/>
                </a:solidFill>
                <a:latin typeface="Georgia"/>
                <a:cs typeface="Georgia"/>
              </a:rPr>
              <a:t>Never Take the First Offer </a:t>
            </a:r>
          </a:p>
          <a:p>
            <a:r>
              <a:rPr lang="en-US" sz="4000" dirty="0" smtClean="0">
                <a:latin typeface="Georgia"/>
                <a:cs typeface="Georgia"/>
              </a:rPr>
              <a:t>Up Your Price</a:t>
            </a:r>
          </a:p>
          <a:p>
            <a:r>
              <a:rPr lang="en-US" sz="4000" dirty="0" smtClean="0">
                <a:solidFill>
                  <a:srgbClr val="000090"/>
                </a:solidFill>
                <a:latin typeface="Georgia"/>
                <a:cs typeface="Georgia"/>
              </a:rPr>
              <a:t>Start Low</a:t>
            </a:r>
          </a:p>
          <a:p>
            <a:r>
              <a:rPr lang="en-US" sz="4000" dirty="0" smtClean="0">
                <a:latin typeface="Georgia"/>
                <a:cs typeface="Georgia"/>
              </a:rPr>
              <a:t>Deflection By Rant</a:t>
            </a:r>
          </a:p>
          <a:p>
            <a:r>
              <a:rPr lang="en-US" sz="4000" dirty="0" smtClean="0">
                <a:solidFill>
                  <a:srgbClr val="000090"/>
                </a:solidFill>
                <a:latin typeface="Georgia"/>
                <a:cs typeface="Georgia"/>
              </a:rPr>
              <a:t>Be Willing to Walk Away</a:t>
            </a:r>
          </a:p>
          <a:p>
            <a:endParaRPr lang="en-US" sz="4000" dirty="0">
              <a:latin typeface="Georgia"/>
              <a:cs typeface="Georgia"/>
            </a:endParaRPr>
          </a:p>
        </p:txBody>
      </p:sp>
    </p:spTree>
    <p:extLst>
      <p:ext uri="{BB962C8B-B14F-4D97-AF65-F5344CB8AC3E}">
        <p14:creationId xmlns:p14="http://schemas.microsoft.com/office/powerpoint/2010/main" val="457064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par>
                                <p:cTn id="20" presetID="5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Scale>
                                      <p:cBhvr>
                                        <p:cTn id="22" dur="1000" decel="50000" fill="hold">
                                          <p:stCondLst>
                                            <p:cond delay="0"/>
                                          </p:stCondLst>
                                        </p:cTn>
                                        <p:tgtEl>
                                          <p:spTgt spid="3">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
                                            <p:txEl>
                                              <p:pRg st="3" end="3"/>
                                            </p:txEl>
                                          </p:spTgt>
                                        </p:tgtEl>
                                        <p:attrNameLst>
                                          <p:attrName>ppt_x</p:attrName>
                                          <p:attrName>ppt_y</p:attrName>
                                        </p:attrNameLst>
                                      </p:cBhvr>
                                    </p:animMotion>
                                    <p:animEffect transition="in" filter="fade">
                                      <p:cBhvr>
                                        <p:cTn id="24" dur="1000"/>
                                        <p:tgtEl>
                                          <p:spTgt spid="3">
                                            <p:txEl>
                                              <p:pRg st="3" end="3"/>
                                            </p:txEl>
                                          </p:spTgt>
                                        </p:tgtEl>
                                      </p:cBhvr>
                                    </p:animEffect>
                                  </p:childTnLst>
                                </p:cTn>
                              </p:par>
                              <p:par>
                                <p:cTn id="25" presetID="5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Scale>
                                      <p:cBhvr>
                                        <p:cTn id="27" dur="1000" decel="50000" fill="hold">
                                          <p:stCondLst>
                                            <p:cond delay="0"/>
                                          </p:stCondLst>
                                        </p:cTn>
                                        <p:tgtEl>
                                          <p:spTgt spid="3">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
                                            <p:txEl>
                                              <p:pRg st="4" end="4"/>
                                            </p:txEl>
                                          </p:spTgt>
                                        </p:tgtEl>
                                        <p:attrNameLst>
                                          <p:attrName>ppt_x</p:attrName>
                                          <p:attrName>ppt_y</p:attrName>
                                        </p:attrNameLst>
                                      </p:cBhvr>
                                    </p:animMotion>
                                    <p:animEffect transition="in" filter="fade">
                                      <p:cBhvr>
                                        <p:cTn id="29" dur="1000"/>
                                        <p:tgtEl>
                                          <p:spTgt spid="3">
                                            <p:txEl>
                                              <p:pRg st="4" end="4"/>
                                            </p:txEl>
                                          </p:spTgt>
                                        </p:tgtEl>
                                      </p:cBhvr>
                                    </p:animEffect>
                                  </p:childTnLst>
                                </p:cTn>
                              </p:par>
                              <p:par>
                                <p:cTn id="30" presetID="5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Scale>
                                      <p:cBhvr>
                                        <p:cTn id="32" dur="1000" decel="50000" fill="hold">
                                          <p:stCondLst>
                                            <p:cond delay="0"/>
                                          </p:stCondLst>
                                        </p:cTn>
                                        <p:tgtEl>
                                          <p:spTgt spid="3">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3">
                                            <p:txEl>
                                              <p:pRg st="5" end="5"/>
                                            </p:txEl>
                                          </p:spTgt>
                                        </p:tgtEl>
                                        <p:attrNameLst>
                                          <p:attrName>ppt_x</p:attrName>
                                          <p:attrName>ppt_y</p:attrName>
                                        </p:attrNameLst>
                                      </p:cBhvr>
                                    </p:animMotion>
                                    <p:animEffect transition="in" filter="fade">
                                      <p:cBhvr>
                                        <p:cTn id="3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8891"/>
            <a:ext cx="8229600" cy="5855487"/>
          </a:xfrm>
        </p:spPr>
        <p:txBody>
          <a:bodyPr>
            <a:normAutofit/>
          </a:bodyPr>
          <a:lstStyle/>
          <a:p>
            <a:pPr marL="0" indent="0" algn="ctr">
              <a:buNone/>
            </a:pPr>
            <a:r>
              <a:rPr lang="en-US" sz="4400" dirty="0" smtClean="0">
                <a:solidFill>
                  <a:srgbClr val="800000"/>
                </a:solidFill>
                <a:latin typeface="Georgia"/>
                <a:cs typeface="Georgia"/>
              </a:rPr>
              <a:t>Mistake #</a:t>
            </a:r>
            <a:r>
              <a:rPr lang="en-US" sz="4400" dirty="0">
                <a:solidFill>
                  <a:srgbClr val="800000"/>
                </a:solidFill>
                <a:latin typeface="Georgia"/>
                <a:cs typeface="Georgia"/>
              </a:rPr>
              <a:t>6</a:t>
            </a:r>
            <a:endParaRPr lang="en-US" sz="4400" dirty="0">
              <a:solidFill>
                <a:srgbClr val="000090"/>
              </a:solidFill>
              <a:latin typeface="Georgia"/>
              <a:cs typeface="Georgia"/>
            </a:endParaRPr>
          </a:p>
          <a:p>
            <a:pPr marL="0" indent="0" algn="ctr">
              <a:buNone/>
            </a:pPr>
            <a:r>
              <a:rPr lang="en-US" sz="6500" dirty="0" smtClean="0">
                <a:latin typeface="Georgia"/>
                <a:cs typeface="Georgia"/>
              </a:rPr>
              <a:t>Not</a:t>
            </a:r>
          </a:p>
          <a:p>
            <a:pPr marL="0" indent="0" algn="ctr">
              <a:buNone/>
            </a:pPr>
            <a:r>
              <a:rPr lang="en-US" sz="6500" dirty="0" smtClean="0">
                <a:solidFill>
                  <a:srgbClr val="000090"/>
                </a:solidFill>
                <a:latin typeface="Georgia"/>
                <a:cs typeface="Georgia"/>
              </a:rPr>
              <a:t>Asking </a:t>
            </a:r>
            <a:endParaRPr lang="en-US" sz="6500" dirty="0">
              <a:solidFill>
                <a:srgbClr val="000000"/>
              </a:solidFill>
              <a:latin typeface="Georgia"/>
              <a:cs typeface="Georgia"/>
            </a:endParaRPr>
          </a:p>
          <a:p>
            <a:pPr marL="0" indent="0" algn="ctr">
              <a:buNone/>
            </a:pPr>
            <a:r>
              <a:rPr lang="en-US" sz="6500" dirty="0" smtClean="0">
                <a:solidFill>
                  <a:srgbClr val="000000"/>
                </a:solidFill>
                <a:latin typeface="Georgia"/>
                <a:cs typeface="Georgia"/>
              </a:rPr>
              <a:t>The Right</a:t>
            </a:r>
          </a:p>
          <a:p>
            <a:pPr marL="0" indent="0" algn="ctr">
              <a:buNone/>
            </a:pPr>
            <a:r>
              <a:rPr lang="en-US" sz="6500" dirty="0" smtClean="0">
                <a:solidFill>
                  <a:srgbClr val="000090"/>
                </a:solidFill>
                <a:latin typeface="Georgia"/>
                <a:cs typeface="Georgia"/>
              </a:rPr>
              <a:t>Questions</a:t>
            </a:r>
            <a:endParaRPr lang="en-US" sz="6500" dirty="0" smtClean="0">
              <a:latin typeface="Georgia"/>
              <a:cs typeface="Georgia"/>
            </a:endParaRPr>
          </a:p>
        </p:txBody>
      </p:sp>
    </p:spTree>
    <p:extLst>
      <p:ext uri="{BB962C8B-B14F-4D97-AF65-F5344CB8AC3E}">
        <p14:creationId xmlns:p14="http://schemas.microsoft.com/office/powerpoint/2010/main" val="2308370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8849"/>
            <a:ext cx="8229600" cy="4525963"/>
          </a:xfrm>
        </p:spPr>
        <p:txBody>
          <a:bodyPr>
            <a:normAutofit/>
          </a:bodyPr>
          <a:lstStyle/>
          <a:p>
            <a:pPr marL="0" indent="0" algn="ctr">
              <a:buNone/>
            </a:pPr>
            <a:r>
              <a:rPr lang="en-US" sz="7200" dirty="0" smtClean="0">
                <a:latin typeface="Georgia"/>
                <a:cs typeface="Georgia"/>
              </a:rPr>
              <a:t>Ask </a:t>
            </a:r>
          </a:p>
          <a:p>
            <a:pPr marL="0" indent="0" algn="ctr">
              <a:buNone/>
            </a:pPr>
            <a:r>
              <a:rPr lang="en-US" sz="7200" dirty="0" smtClean="0">
                <a:solidFill>
                  <a:srgbClr val="000090"/>
                </a:solidFill>
                <a:latin typeface="Georgia"/>
                <a:cs typeface="Georgia"/>
              </a:rPr>
              <a:t>For Exactly </a:t>
            </a:r>
          </a:p>
          <a:p>
            <a:pPr marL="0" indent="0" algn="ctr">
              <a:buNone/>
            </a:pPr>
            <a:r>
              <a:rPr lang="en-US" sz="7200" dirty="0" smtClean="0">
                <a:latin typeface="Georgia"/>
                <a:cs typeface="Georgia"/>
              </a:rPr>
              <a:t>What I Want</a:t>
            </a:r>
            <a:endParaRPr lang="en-US" sz="7200" dirty="0">
              <a:latin typeface="Georgia"/>
              <a:cs typeface="Georgia"/>
            </a:endParaRPr>
          </a:p>
        </p:txBody>
      </p:sp>
    </p:spTree>
    <p:extLst>
      <p:ext uri="{BB962C8B-B14F-4D97-AF65-F5344CB8AC3E}">
        <p14:creationId xmlns:p14="http://schemas.microsoft.com/office/powerpoint/2010/main" val="36268970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rk Eat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62" y="486833"/>
            <a:ext cx="2936875" cy="3915833"/>
          </a:xfrm>
          <a:prstGeom prst="rect">
            <a:avLst/>
          </a:prstGeom>
        </p:spPr>
      </p:pic>
      <p:sp>
        <p:nvSpPr>
          <p:cNvPr id="4" name="TextBox 3"/>
          <p:cNvSpPr txBox="1"/>
          <p:nvPr/>
        </p:nvSpPr>
        <p:spPr>
          <a:xfrm>
            <a:off x="889000" y="4655661"/>
            <a:ext cx="7432718" cy="1569660"/>
          </a:xfrm>
          <a:prstGeom prst="rect">
            <a:avLst/>
          </a:prstGeom>
          <a:noFill/>
        </p:spPr>
        <p:txBody>
          <a:bodyPr wrap="square" rtlCol="0">
            <a:spAutoFit/>
          </a:bodyPr>
          <a:lstStyle/>
          <a:p>
            <a:pPr marL="342900" indent="-342900">
              <a:buFont typeface="Wingdings" charset="2"/>
              <a:buChar char="u"/>
            </a:pPr>
            <a:r>
              <a:rPr lang="en-US" sz="2400" dirty="0" smtClean="0">
                <a:latin typeface="Georgia"/>
                <a:cs typeface="Georgia"/>
              </a:rPr>
              <a:t>Played 12 Years for the Utah Jazz</a:t>
            </a:r>
          </a:p>
          <a:p>
            <a:pPr marL="342900" indent="-342900">
              <a:buFont typeface="Wingdings" charset="2"/>
              <a:buChar char="u"/>
            </a:pPr>
            <a:r>
              <a:rPr lang="en-US" sz="2400" dirty="0" smtClean="0">
                <a:latin typeface="Georgia"/>
                <a:cs typeface="Georgia"/>
              </a:rPr>
              <a:t>Holds record for most blocks in a season -456</a:t>
            </a:r>
          </a:p>
          <a:p>
            <a:pPr marL="342900" indent="-342900">
              <a:buFont typeface="Wingdings" charset="2"/>
              <a:buChar char="u"/>
            </a:pPr>
            <a:r>
              <a:rPr lang="en-US" sz="2400" dirty="0" smtClean="0">
                <a:latin typeface="Georgia"/>
                <a:cs typeface="Georgia"/>
              </a:rPr>
              <a:t>NBA All Star Once</a:t>
            </a:r>
          </a:p>
          <a:p>
            <a:pPr marL="342900" indent="-342900">
              <a:buFont typeface="Wingdings" charset="2"/>
              <a:buChar char="u"/>
            </a:pPr>
            <a:r>
              <a:rPr lang="en-US" sz="2400" dirty="0" smtClean="0">
                <a:latin typeface="Georgia"/>
                <a:cs typeface="Georgia"/>
              </a:rPr>
              <a:t>NBA  Defensive Player of the Year Twice</a:t>
            </a:r>
            <a:endParaRPr lang="en-US" sz="2400" dirty="0">
              <a:latin typeface="Georgia"/>
              <a:cs typeface="Georgia"/>
            </a:endParaRPr>
          </a:p>
        </p:txBody>
      </p:sp>
      <p:pic>
        <p:nvPicPr>
          <p:cNvPr id="5" name="Picture 4" descr="Mark Eaton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888" y="486832"/>
            <a:ext cx="2611830" cy="3915833"/>
          </a:xfrm>
          <a:prstGeom prst="rect">
            <a:avLst/>
          </a:prstGeom>
        </p:spPr>
      </p:pic>
      <p:pic>
        <p:nvPicPr>
          <p:cNvPr id="6" name="Picture 5" descr="Utah jaz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486833"/>
            <a:ext cx="1905000" cy="1435100"/>
          </a:xfrm>
          <a:prstGeom prst="rect">
            <a:avLst/>
          </a:prstGeom>
        </p:spPr>
      </p:pic>
    </p:spTree>
    <p:extLst>
      <p:ext uri="{BB962C8B-B14F-4D97-AF65-F5344CB8AC3E}">
        <p14:creationId xmlns:p14="http://schemas.microsoft.com/office/powerpoint/2010/main" val="2776766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8849"/>
            <a:ext cx="8229600" cy="4525963"/>
          </a:xfrm>
        </p:spPr>
        <p:txBody>
          <a:bodyPr>
            <a:normAutofit/>
          </a:bodyPr>
          <a:lstStyle/>
          <a:p>
            <a:pPr marL="0" indent="0" algn="ctr">
              <a:buNone/>
            </a:pPr>
            <a:r>
              <a:rPr lang="en-US" sz="7200" dirty="0" smtClean="0">
                <a:latin typeface="Georgia"/>
                <a:cs typeface="Georgia"/>
              </a:rPr>
              <a:t>Ask </a:t>
            </a:r>
          </a:p>
          <a:p>
            <a:pPr marL="0" indent="0" algn="ctr">
              <a:buNone/>
            </a:pPr>
            <a:r>
              <a:rPr lang="en-US" sz="7200" dirty="0" smtClean="0">
                <a:solidFill>
                  <a:srgbClr val="000090"/>
                </a:solidFill>
                <a:latin typeface="Georgia"/>
                <a:cs typeface="Georgia"/>
              </a:rPr>
              <a:t>Powerful </a:t>
            </a:r>
          </a:p>
          <a:p>
            <a:pPr marL="0" indent="0" algn="ctr">
              <a:buNone/>
            </a:pPr>
            <a:r>
              <a:rPr lang="en-US" sz="7200" dirty="0" smtClean="0">
                <a:latin typeface="Georgia"/>
                <a:cs typeface="Georgia"/>
              </a:rPr>
              <a:t>Questions</a:t>
            </a:r>
            <a:endParaRPr lang="en-US" sz="7200" dirty="0">
              <a:latin typeface="Georgia"/>
              <a:cs typeface="Georgia"/>
            </a:endParaRPr>
          </a:p>
        </p:txBody>
      </p:sp>
    </p:spTree>
    <p:extLst>
      <p:ext uri="{BB962C8B-B14F-4D97-AF65-F5344CB8AC3E}">
        <p14:creationId xmlns:p14="http://schemas.microsoft.com/office/powerpoint/2010/main" val="41694057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S_Air_Force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790" y="1757988"/>
            <a:ext cx="3119508" cy="2617067"/>
          </a:xfrm>
          <a:prstGeom prst="rect">
            <a:avLst/>
          </a:prstGeom>
        </p:spPr>
      </p:pic>
      <p:pic>
        <p:nvPicPr>
          <p:cNvPr id="3" name="Content Placeholder 2" descr="Basic Trng Pic.jpg"/>
          <p:cNvPicPr>
            <a:picLocks noGrp="1" noChangeAspect="1"/>
          </p:cNvPicPr>
          <p:nvPr>
            <p:ph idx="1"/>
          </p:nvPr>
        </p:nvPicPr>
        <p:blipFill>
          <a:blip r:embed="rId4">
            <a:extLst>
              <a:ext uri="{28A0092B-C50C-407E-A947-70E740481C1C}">
                <a14:useLocalDpi xmlns:a14="http://schemas.microsoft.com/office/drawing/2010/main" val="0"/>
              </a:ext>
            </a:extLst>
          </a:blip>
          <a:srcRect l="-67944" r="-67944"/>
          <a:stretch>
            <a:fillRect/>
          </a:stretch>
        </p:blipFill>
        <p:spPr>
          <a:xfrm>
            <a:off x="-1955800" y="1240369"/>
            <a:ext cx="8229600" cy="4525963"/>
          </a:xfrm>
        </p:spPr>
      </p:pic>
    </p:spTree>
    <p:extLst>
      <p:ext uri="{BB962C8B-B14F-4D97-AF65-F5344CB8AC3E}">
        <p14:creationId xmlns:p14="http://schemas.microsoft.com/office/powerpoint/2010/main" val="27349255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Ask Powerful Questions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a:t>Would you explain the reasons for your position?</a:t>
            </a:r>
          </a:p>
          <a:p>
            <a:r>
              <a:rPr lang="en-US" dirty="0"/>
              <a:t>Why is that important to you or your company?</a:t>
            </a:r>
          </a:p>
          <a:p>
            <a:r>
              <a:rPr lang="en-US" dirty="0"/>
              <a:t>What is your why?</a:t>
            </a:r>
          </a:p>
          <a:p>
            <a:r>
              <a:rPr lang="en-US" dirty="0"/>
              <a:t>What do we need to do to reach an agreement?</a:t>
            </a:r>
          </a:p>
          <a:p>
            <a:r>
              <a:rPr lang="en-US" dirty="0"/>
              <a:t>What can I do to help you make a decision?</a:t>
            </a:r>
          </a:p>
          <a:p>
            <a:r>
              <a:rPr lang="en-US" dirty="0"/>
              <a:t>What are your priorities?</a:t>
            </a:r>
          </a:p>
          <a:p>
            <a:r>
              <a:rPr lang="en-US" dirty="0" smtClean="0"/>
              <a:t>What </a:t>
            </a:r>
            <a:r>
              <a:rPr lang="en-US" dirty="0"/>
              <a:t>information do you have that supports that offer?</a:t>
            </a:r>
          </a:p>
          <a:p>
            <a:r>
              <a:rPr lang="en-US" dirty="0"/>
              <a:t>How did you arrive at those number/that price?</a:t>
            </a:r>
          </a:p>
          <a:p>
            <a:r>
              <a:rPr lang="en-US" dirty="0"/>
              <a:t>What would you do if you were me?</a:t>
            </a:r>
          </a:p>
          <a:p>
            <a:r>
              <a:rPr lang="en-US" dirty="0"/>
              <a:t>What part of the offer gives you the most concern?</a:t>
            </a:r>
          </a:p>
          <a:p>
            <a:r>
              <a:rPr lang="en-US" dirty="0"/>
              <a:t>Is there anything else that you think I should know?</a:t>
            </a:r>
          </a:p>
        </p:txBody>
      </p:sp>
    </p:spTree>
    <p:extLst>
      <p:ext uri="{BB962C8B-B14F-4D97-AF65-F5344CB8AC3E}">
        <p14:creationId xmlns:p14="http://schemas.microsoft.com/office/powerpoint/2010/main" val="343813960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8849"/>
            <a:ext cx="8229600" cy="4525963"/>
          </a:xfrm>
        </p:spPr>
        <p:txBody>
          <a:bodyPr>
            <a:normAutofit/>
          </a:bodyPr>
          <a:lstStyle/>
          <a:p>
            <a:pPr marL="0" indent="0" algn="ctr">
              <a:buNone/>
            </a:pPr>
            <a:r>
              <a:rPr lang="en-US" sz="7200" dirty="0" smtClean="0">
                <a:latin typeface="Georgia"/>
                <a:cs typeface="Georgia"/>
              </a:rPr>
              <a:t>Ask </a:t>
            </a:r>
          </a:p>
          <a:p>
            <a:pPr marL="0" indent="0" algn="ctr">
              <a:buNone/>
            </a:pPr>
            <a:r>
              <a:rPr lang="en-US" sz="7200" dirty="0" smtClean="0">
                <a:solidFill>
                  <a:srgbClr val="000090"/>
                </a:solidFill>
                <a:latin typeface="Georgia"/>
                <a:cs typeface="Georgia"/>
              </a:rPr>
              <a:t>For </a:t>
            </a:r>
          </a:p>
          <a:p>
            <a:pPr marL="0" indent="0" algn="ctr">
              <a:buNone/>
            </a:pPr>
            <a:r>
              <a:rPr lang="en-US" sz="7200" dirty="0" smtClean="0">
                <a:latin typeface="Georgia"/>
                <a:cs typeface="Georgia"/>
              </a:rPr>
              <a:t>Consideration</a:t>
            </a:r>
            <a:endParaRPr lang="en-US" sz="7200" dirty="0">
              <a:latin typeface="Georgia"/>
              <a:cs typeface="Georgia"/>
            </a:endParaRPr>
          </a:p>
        </p:txBody>
      </p:sp>
    </p:spTree>
    <p:extLst>
      <p:ext uri="{BB962C8B-B14F-4D97-AF65-F5344CB8AC3E}">
        <p14:creationId xmlns:p14="http://schemas.microsoft.com/office/powerpoint/2010/main" val="13516155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Scale>
                                      <p:cBhvr>
                                        <p:cTn id="7"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xEl>
                                              <p:pRg st="0" end="0"/>
                                            </p:txEl>
                                          </p:spTgt>
                                        </p:tgtEl>
                                        <p:attrNameLst>
                                          <p:attrName>ppt_x</p:attrName>
                                          <p:attrName>ppt_y</p:attrName>
                                        </p:attrNameLst>
                                      </p:cBhvr>
                                    </p:animMotion>
                                    <p:animEffect transition="in" filter="fade">
                                      <p:cBhvr>
                                        <p:cTn id="9" dur="1000"/>
                                        <p:tgtEl>
                                          <p:spTgt spid="3">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Scale>
                                      <p:cBhvr>
                                        <p:cTn id="12" dur="1000" decel="50000" fill="hold">
                                          <p:stCondLst>
                                            <p:cond delay="0"/>
                                          </p:stCondLst>
                                        </p:cTn>
                                        <p:tgtEl>
                                          <p:spTgt spid="3">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
                                            <p:txEl>
                                              <p:pRg st="1" end="1"/>
                                            </p:txEl>
                                          </p:spTgt>
                                        </p:tgtEl>
                                        <p:attrNameLst>
                                          <p:attrName>ppt_x</p:attrName>
                                          <p:attrName>ppt_y</p:attrName>
                                        </p:attrNameLst>
                                      </p:cBhvr>
                                    </p:animMotion>
                                    <p:animEffect transition="in" filter="fade">
                                      <p:cBhvr>
                                        <p:cTn id="14" dur="1000"/>
                                        <p:tgtEl>
                                          <p:spTgt spid="3">
                                            <p:txEl>
                                              <p:pRg st="1" end="1"/>
                                            </p:txEl>
                                          </p:spTgt>
                                        </p:tgtEl>
                                      </p:cBhvr>
                                    </p:animEffect>
                                  </p:childTnLst>
                                </p:cTn>
                              </p:par>
                              <p:par>
                                <p:cTn id="15" presetID="5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Scale>
                                      <p:cBhvr>
                                        <p:cTn id="17" dur="1000" decel="50000" fill="hold">
                                          <p:stCondLst>
                                            <p:cond delay="0"/>
                                          </p:stCondLst>
                                        </p:cTn>
                                        <p:tgtEl>
                                          <p:spTgt spid="3">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
                                            <p:txEl>
                                              <p:pRg st="2" end="2"/>
                                            </p:txEl>
                                          </p:spTgt>
                                        </p:tgtEl>
                                        <p:attrNameLst>
                                          <p:attrName>ppt_x</p:attrName>
                                          <p:attrName>ppt_y</p:attrName>
                                        </p:attrNameLst>
                                      </p:cBhvr>
                                    </p:animMotion>
                                    <p:animEffect transition="in" filter="fade">
                                      <p:cBhvr>
                                        <p:cTn id="19"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6661"/>
            <a:ext cx="8229600" cy="5304075"/>
          </a:xfrm>
        </p:spPr>
        <p:txBody>
          <a:bodyPr>
            <a:normAutofit/>
          </a:bodyPr>
          <a:lstStyle/>
          <a:p>
            <a:pPr marL="0" indent="0" algn="ctr">
              <a:buNone/>
            </a:pPr>
            <a:r>
              <a:rPr lang="en-US" sz="4400" dirty="0" smtClean="0">
                <a:solidFill>
                  <a:srgbClr val="800000"/>
                </a:solidFill>
                <a:latin typeface="Georgia"/>
                <a:cs typeface="Georgia"/>
              </a:rPr>
              <a:t>Mistake #7</a:t>
            </a:r>
            <a:endParaRPr lang="en-US" sz="4400" dirty="0">
              <a:solidFill>
                <a:srgbClr val="000090"/>
              </a:solidFill>
              <a:latin typeface="Georgia"/>
              <a:cs typeface="Georgia"/>
            </a:endParaRPr>
          </a:p>
          <a:p>
            <a:pPr marL="0" indent="0" algn="ctr">
              <a:buNone/>
            </a:pPr>
            <a:r>
              <a:rPr lang="en-US" sz="8000" dirty="0" smtClean="0">
                <a:solidFill>
                  <a:srgbClr val="000090"/>
                </a:solidFill>
                <a:latin typeface="Georgia"/>
                <a:cs typeface="Georgia"/>
              </a:rPr>
              <a:t>Talking </a:t>
            </a:r>
            <a:endParaRPr lang="en-US" sz="8000" dirty="0">
              <a:solidFill>
                <a:srgbClr val="000000"/>
              </a:solidFill>
              <a:latin typeface="Georgia"/>
              <a:cs typeface="Georgia"/>
            </a:endParaRPr>
          </a:p>
          <a:p>
            <a:pPr marL="0" indent="0" algn="ctr">
              <a:buNone/>
            </a:pPr>
            <a:r>
              <a:rPr lang="en-US" sz="8000" dirty="0" smtClean="0">
                <a:solidFill>
                  <a:srgbClr val="000000"/>
                </a:solidFill>
                <a:latin typeface="Georgia"/>
                <a:cs typeface="Georgia"/>
              </a:rPr>
              <a:t>Too Much</a:t>
            </a:r>
            <a:endParaRPr lang="en-US" sz="8000" dirty="0">
              <a:solidFill>
                <a:srgbClr val="000000"/>
              </a:solidFill>
              <a:latin typeface="Georgia"/>
              <a:cs typeface="Georgia"/>
            </a:endParaRPr>
          </a:p>
        </p:txBody>
      </p:sp>
    </p:spTree>
    <p:extLst>
      <p:ext uri="{BB962C8B-B14F-4D97-AF65-F5344CB8AC3E}">
        <p14:creationId xmlns:p14="http://schemas.microsoft.com/office/powerpoint/2010/main" val="23506955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8803" y="1738437"/>
            <a:ext cx="5300929" cy="3112915"/>
          </a:xfrm>
        </p:spPr>
        <p:txBody>
          <a:bodyPr>
            <a:normAutofit fontScale="92500" lnSpcReduction="10000"/>
          </a:bodyPr>
          <a:lstStyle/>
          <a:p>
            <a:pPr marL="0" indent="0" algn="ctr">
              <a:buNone/>
            </a:pPr>
            <a:r>
              <a:rPr lang="en-US" sz="6600" dirty="0" smtClean="0"/>
              <a:t>	</a:t>
            </a:r>
            <a:r>
              <a:rPr lang="en-US" sz="7200" dirty="0" smtClean="0">
                <a:latin typeface="Georgia"/>
                <a:cs typeface="Georgia"/>
              </a:rPr>
              <a:t>Stop</a:t>
            </a:r>
          </a:p>
          <a:p>
            <a:pPr marL="0" indent="0" algn="ctr">
              <a:buNone/>
            </a:pPr>
            <a:r>
              <a:rPr lang="en-US" sz="7200" dirty="0" smtClean="0">
                <a:solidFill>
                  <a:srgbClr val="000090"/>
                </a:solidFill>
                <a:latin typeface="Georgia"/>
                <a:cs typeface="Georgia"/>
              </a:rPr>
              <a:t>				Talking</a:t>
            </a:r>
            <a:r>
              <a:rPr lang="en-US" sz="7200" dirty="0" smtClean="0">
                <a:solidFill>
                  <a:srgbClr val="C23398"/>
                </a:solidFill>
                <a:latin typeface="Georgia"/>
                <a:cs typeface="Georgia"/>
              </a:rPr>
              <a:t> </a:t>
            </a:r>
            <a:r>
              <a:rPr lang="en-US" sz="7200" dirty="0">
                <a:solidFill>
                  <a:srgbClr val="C23398"/>
                </a:solidFill>
              </a:rPr>
              <a:t>	</a:t>
            </a:r>
            <a:r>
              <a:rPr lang="en-US" sz="7200" dirty="0" smtClean="0">
                <a:solidFill>
                  <a:srgbClr val="C23398"/>
                </a:solidFill>
              </a:rPr>
              <a:t>	</a:t>
            </a:r>
          </a:p>
        </p:txBody>
      </p:sp>
      <p:pic>
        <p:nvPicPr>
          <p:cNvPr id="2" name="Picture 1" descr="Stop Sig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718" y="1738439"/>
            <a:ext cx="2641600" cy="3073400"/>
          </a:xfrm>
          <a:prstGeom prst="rect">
            <a:avLst/>
          </a:prstGeom>
        </p:spPr>
      </p:pic>
    </p:spTree>
    <p:extLst>
      <p:ext uri="{BB962C8B-B14F-4D97-AF65-F5344CB8AC3E}">
        <p14:creationId xmlns:p14="http://schemas.microsoft.com/office/powerpoint/2010/main" val="3736886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monster shredder.jpg"/>
          <p:cNvPicPr>
            <a:picLocks noGrp="1" noChangeAspect="1"/>
          </p:cNvPicPr>
          <p:nvPr>
            <p:ph sz="quarter" idx="4"/>
          </p:nvPr>
        </p:nvPicPr>
        <p:blipFill>
          <a:blip r:embed="rId2">
            <a:extLst>
              <a:ext uri="{28A0092B-C50C-407E-A947-70E740481C1C}">
                <a14:useLocalDpi xmlns:a14="http://schemas.microsoft.com/office/drawing/2010/main" val="0"/>
              </a:ext>
            </a:extLst>
          </a:blip>
          <a:srcRect l="6344" r="6344"/>
          <a:stretch>
            <a:fillRect/>
          </a:stretch>
        </p:blipFill>
        <p:spPr>
          <a:xfrm>
            <a:off x="2770366" y="1404216"/>
            <a:ext cx="4041775" cy="4629150"/>
          </a:xfrm>
        </p:spPr>
      </p:pic>
    </p:spTree>
    <p:extLst>
      <p:ext uri="{BB962C8B-B14F-4D97-AF65-F5344CB8AC3E}">
        <p14:creationId xmlns:p14="http://schemas.microsoft.com/office/powerpoint/2010/main" val="7396277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09772" y="321853"/>
            <a:ext cx="4663686" cy="2737240"/>
          </a:xfrm>
        </p:spPr>
        <p:txBody>
          <a:bodyPr>
            <a:noAutofit/>
          </a:bodyPr>
          <a:lstStyle/>
          <a:p>
            <a:r>
              <a:rPr lang="en-US" sz="6000" dirty="0" smtClean="0">
                <a:solidFill>
                  <a:schemeClr val="tx1"/>
                </a:solidFill>
                <a:latin typeface="Georgia"/>
                <a:cs typeface="Georgia"/>
              </a:rPr>
              <a:t>Think Like A Negotiator</a:t>
            </a:r>
            <a:endParaRPr lang="en-US" sz="6000" dirty="0">
              <a:solidFill>
                <a:schemeClr val="tx1"/>
              </a:solidFill>
              <a:latin typeface="Georgia"/>
              <a:cs typeface="Georgia"/>
            </a:endParaRPr>
          </a:p>
        </p:txBody>
      </p:sp>
      <p:sp>
        <p:nvSpPr>
          <p:cNvPr id="3" name="Subtitle 2"/>
          <p:cNvSpPr>
            <a:spLocks noGrp="1"/>
          </p:cNvSpPr>
          <p:nvPr>
            <p:ph type="subTitle" idx="1"/>
          </p:nvPr>
        </p:nvSpPr>
        <p:spPr>
          <a:xfrm>
            <a:off x="3809772" y="2905161"/>
            <a:ext cx="4663686" cy="2636398"/>
          </a:xfrm>
        </p:spPr>
        <p:txBody>
          <a:bodyPr>
            <a:noAutofit/>
          </a:bodyPr>
          <a:lstStyle/>
          <a:p>
            <a:r>
              <a:rPr lang="en-US" sz="3600" dirty="0" smtClean="0">
                <a:solidFill>
                  <a:srgbClr val="000090"/>
                </a:solidFill>
              </a:rPr>
              <a:t>TLN Live Training</a:t>
            </a:r>
          </a:p>
          <a:p>
            <a:r>
              <a:rPr lang="en-US" sz="3600" dirty="0" smtClean="0">
                <a:solidFill>
                  <a:schemeClr val="tx1"/>
                </a:solidFill>
              </a:rPr>
              <a:t>April 2016</a:t>
            </a:r>
          </a:p>
          <a:p>
            <a:r>
              <a:rPr lang="en-US" sz="3600" dirty="0" smtClean="0">
                <a:solidFill>
                  <a:srgbClr val="000090"/>
                </a:solidFill>
              </a:rPr>
              <a:t>Fairfield Inn Tustin CA (Orange County)</a:t>
            </a:r>
          </a:p>
        </p:txBody>
      </p:sp>
      <p:pic>
        <p:nvPicPr>
          <p:cNvPr id="5" name="Picture 4" descr="cover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50032">
            <a:off x="985283" y="1254196"/>
            <a:ext cx="2523761" cy="3803007"/>
          </a:xfrm>
          <a:prstGeom prst="rect">
            <a:avLst/>
          </a:prstGeom>
          <a:ln>
            <a:solidFill>
              <a:schemeClr val="tx1"/>
            </a:solidFill>
          </a:ln>
        </p:spPr>
      </p:pic>
      <p:sp>
        <p:nvSpPr>
          <p:cNvPr id="4" name="TextBox 3"/>
          <p:cNvSpPr txBox="1"/>
          <p:nvPr/>
        </p:nvSpPr>
        <p:spPr>
          <a:xfrm>
            <a:off x="460859" y="5721147"/>
            <a:ext cx="3888233" cy="400110"/>
          </a:xfrm>
          <a:prstGeom prst="rect">
            <a:avLst/>
          </a:prstGeom>
          <a:noFill/>
        </p:spPr>
        <p:txBody>
          <a:bodyPr wrap="square" rtlCol="0">
            <a:spAutoFit/>
          </a:bodyPr>
          <a:lstStyle/>
          <a:p>
            <a:r>
              <a:rPr lang="en-US" sz="2000" dirty="0" err="1" smtClean="0">
                <a:latin typeface="Georgia"/>
                <a:cs typeface="Georgia"/>
              </a:rPr>
              <a:t>www.ThinkLikeANegotiator.com</a:t>
            </a:r>
            <a:endParaRPr lang="en-US" sz="2000" dirty="0">
              <a:latin typeface="Georgia"/>
              <a:cs typeface="Georgia"/>
            </a:endParaRPr>
          </a:p>
        </p:txBody>
      </p:sp>
    </p:spTree>
    <p:extLst>
      <p:ext uri="{BB962C8B-B14F-4D97-AF65-F5344CB8AC3E}">
        <p14:creationId xmlns:p14="http://schemas.microsoft.com/office/powerpoint/2010/main" val="40918176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8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 y="326572"/>
            <a:ext cx="8418286" cy="5612191"/>
          </a:xfrm>
          <a:prstGeom prst="rect">
            <a:avLst/>
          </a:prstGeom>
        </p:spPr>
      </p:pic>
    </p:spTree>
    <p:extLst>
      <p:ext uri="{BB962C8B-B14F-4D97-AF65-F5344CB8AC3E}">
        <p14:creationId xmlns:p14="http://schemas.microsoft.com/office/powerpoint/2010/main" val="26834523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MTS Flight W07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2266"/>
            <a:ext cx="9144000" cy="5863641"/>
          </a:xfrm>
          <a:prstGeom prst="rect">
            <a:avLst/>
          </a:prstGeom>
        </p:spPr>
      </p:pic>
    </p:spTree>
    <p:extLst>
      <p:ext uri="{BB962C8B-B14F-4D97-AF65-F5344CB8AC3E}">
        <p14:creationId xmlns:p14="http://schemas.microsoft.com/office/powerpoint/2010/main" val="26712493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cDill AFB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607" y="1037167"/>
            <a:ext cx="7414846" cy="4191000"/>
          </a:xfrm>
          <a:prstGeom prst="rect">
            <a:avLst/>
          </a:prstGeom>
        </p:spPr>
      </p:pic>
    </p:spTree>
    <p:extLst>
      <p:ext uri="{BB962C8B-B14F-4D97-AF65-F5344CB8AC3E}">
        <p14:creationId xmlns:p14="http://schemas.microsoft.com/office/powerpoint/2010/main" val="2045577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Sg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37" y="1374993"/>
            <a:ext cx="3694031" cy="3694031"/>
          </a:xfrm>
          <a:prstGeom prst="rect">
            <a:avLst/>
          </a:prstGeom>
        </p:spPr>
      </p:pic>
      <p:pic>
        <p:nvPicPr>
          <p:cNvPr id="9" name="Picture 8"/>
          <p:cNvPicPr>
            <a:picLocks noChangeAspect="1"/>
          </p:cNvPicPr>
          <p:nvPr/>
        </p:nvPicPr>
        <p:blipFill>
          <a:blip r:embed="rId4"/>
          <a:stretch>
            <a:fillRect/>
          </a:stretch>
        </p:blipFill>
        <p:spPr>
          <a:xfrm>
            <a:off x="5401545" y="0"/>
            <a:ext cx="2422219" cy="6858000"/>
          </a:xfrm>
          <a:prstGeom prst="rect">
            <a:avLst/>
          </a:prstGeom>
        </p:spPr>
      </p:pic>
    </p:spTree>
    <p:extLst>
      <p:ext uri="{BB962C8B-B14F-4D97-AF65-F5344CB8AC3E}">
        <p14:creationId xmlns:p14="http://schemas.microsoft.com/office/powerpoint/2010/main" val="14378537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62753"/>
            <a:ext cx="8229600" cy="4525963"/>
          </a:xfrm>
        </p:spPr>
        <p:txBody>
          <a:bodyPr>
            <a:normAutofit/>
          </a:bodyPr>
          <a:lstStyle/>
          <a:p>
            <a:pPr marL="0" indent="0" algn="ctr">
              <a:buNone/>
            </a:pPr>
            <a:endParaRPr lang="en-US" sz="8800" dirty="0" smtClean="0">
              <a:solidFill>
                <a:srgbClr val="D73A93"/>
              </a:solidFill>
            </a:endParaRPr>
          </a:p>
          <a:p>
            <a:pPr marL="0" indent="0" algn="ctr">
              <a:buNone/>
            </a:pPr>
            <a:r>
              <a:rPr lang="en-US" sz="8800" dirty="0" smtClean="0">
                <a:solidFill>
                  <a:srgbClr val="000090"/>
                </a:solidFill>
                <a:latin typeface="Georgia"/>
                <a:cs typeface="Georgia"/>
              </a:rPr>
              <a:t>Negotiation</a:t>
            </a:r>
          </a:p>
          <a:p>
            <a:pPr marL="0" indent="0" algn="ctr">
              <a:buNone/>
            </a:pPr>
            <a:endParaRPr lang="en-US" dirty="0" smtClean="0"/>
          </a:p>
        </p:txBody>
      </p:sp>
    </p:spTree>
    <p:extLst>
      <p:ext uri="{BB962C8B-B14F-4D97-AF65-F5344CB8AC3E}">
        <p14:creationId xmlns:p14="http://schemas.microsoft.com/office/powerpoint/2010/main" val="3003346914"/>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1">
  <a:themeElements>
    <a:clrScheme name="Custom 1">
      <a:dk1>
        <a:sysClr val="windowText" lastClr="000000"/>
      </a:dk1>
      <a:lt1>
        <a:sysClr val="window" lastClr="FFFFFF"/>
      </a:lt1>
      <a:dk2>
        <a:srgbClr val="1F497D"/>
      </a:dk2>
      <a:lt2>
        <a:srgbClr val="EEECE1"/>
      </a:lt2>
      <a:accent1>
        <a:srgbClr val="4F81BD"/>
      </a:accent1>
      <a:accent2>
        <a:srgbClr val="3D5DC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014 Expo Expo SPEAKER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Theme1.thmx</Template>
  <TotalTime>336188</TotalTime>
  <Words>2167</Words>
  <Application>Microsoft Macintosh PowerPoint</Application>
  <PresentationFormat>On-screen Show (4:3)</PresentationFormat>
  <Paragraphs>202</Paragraphs>
  <Slides>56</Slides>
  <Notes>33</Notes>
  <HiddenSlides>0</HiddenSlides>
  <MMClips>0</MMClips>
  <ScaleCrop>false</ScaleCrop>
  <HeadingPairs>
    <vt:vector size="6" baseType="variant">
      <vt:variant>
        <vt:lpstr>Theme</vt:lpstr>
      </vt:variant>
      <vt:variant>
        <vt:i4>5</vt:i4>
      </vt:variant>
      <vt:variant>
        <vt:lpstr>Embedded OLE Servers</vt:lpstr>
      </vt:variant>
      <vt:variant>
        <vt:i4>1</vt:i4>
      </vt:variant>
      <vt:variant>
        <vt:lpstr>Slide Titles</vt:lpstr>
      </vt:variant>
      <vt:variant>
        <vt:i4>56</vt:i4>
      </vt:variant>
    </vt:vector>
  </HeadingPairs>
  <TitlesOfParts>
    <vt:vector size="62" baseType="lpstr">
      <vt:lpstr>Theme1</vt:lpstr>
      <vt:lpstr>Custom Design</vt:lpstr>
      <vt:lpstr>2014 Expo Expo SPEAKER PPT Template</vt:lpstr>
      <vt:lpstr>1_Custom Design</vt:lpstr>
      <vt:lpstr>Office Theme</vt:lpstr>
      <vt:lpstr>Document</vt:lpstr>
      <vt:lpstr>Think Like A Negotiator</vt:lpstr>
      <vt:lpstr>Paper Shredder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Dictionary Definition</vt:lpstr>
      <vt:lpstr>PowerPoint Presentation</vt:lpstr>
      <vt:lpstr>PowerPoint Presentation</vt:lpstr>
      <vt:lpstr>PowerPoint Presentation</vt:lpstr>
      <vt:lpstr>PowerPoint Presentation</vt:lpstr>
      <vt:lpstr>Fair and Reasonable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Common Negotiation Strategies</vt:lpstr>
      <vt:lpstr>PowerPoint Presentation</vt:lpstr>
      <vt:lpstr>PowerPoint Presentation</vt:lpstr>
      <vt:lpstr>PowerPoint Presentation</vt:lpstr>
      <vt:lpstr>PowerPoint Presentation</vt:lpstr>
      <vt:lpstr>Ask Powerful Questions</vt:lpstr>
      <vt:lpstr>PowerPoint Presentation</vt:lpstr>
      <vt:lpstr>PowerPoint Presentation</vt:lpstr>
      <vt:lpstr>PowerPoint Presentation</vt:lpstr>
      <vt:lpstr>PowerPoint Presentation</vt:lpstr>
      <vt:lpstr>Think Like A Negotiator</vt:lpstr>
      <vt:lpstr>PowerPoint Presentation</vt:lpstr>
    </vt:vector>
  </TitlesOfParts>
  <Company>Dyanmic Vision International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Like A Negotiator</dc:title>
  <dc:creator>Eldonna Fernandez</dc:creator>
  <cp:lastModifiedBy>Eldonna Fernandez</cp:lastModifiedBy>
  <cp:revision>361</cp:revision>
  <cp:lastPrinted>2014-04-29T14:40:09Z</cp:lastPrinted>
  <dcterms:created xsi:type="dcterms:W3CDTF">2013-04-02T16:15:08Z</dcterms:created>
  <dcterms:modified xsi:type="dcterms:W3CDTF">2015-10-30T02:29:36Z</dcterms:modified>
</cp:coreProperties>
</file>