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504" r:id="rId2"/>
    <p:sldId id="505" r:id="rId3"/>
    <p:sldId id="507" r:id="rId4"/>
    <p:sldId id="506" r:id="rId5"/>
    <p:sldId id="508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FF33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9" autoAdjust="0"/>
    <p:restoredTop sz="94671" autoAdjust="0"/>
  </p:normalViewPr>
  <p:slideViewPr>
    <p:cSldViewPr>
      <p:cViewPr>
        <p:scale>
          <a:sx n="66" d="100"/>
          <a:sy n="66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0E7BC352-3012-48D4-89D1-67E701AFC5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7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15F59-09F0-4731-A8B9-BFD9FD2B20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3110A-4DA2-404F-8E15-0EB1EBA48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74638"/>
            <a:ext cx="2114550" cy="5927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91250" cy="5927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BBB0C-BB61-4BAB-B0EE-DAACF967E6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D33F0-CCFF-481B-B9D4-C810E18CB9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52A6-0FD0-4BE9-9082-2B0232D38D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3D0D-A4E2-4516-AA12-2C213834F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32945-2E99-4644-BCF8-8CDAEC1651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8999B-698D-4465-A2C5-20F247231A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CB2D-3B58-422F-8742-05FEBA49A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FDD69-9B75-4A6F-951D-7B82A3FC3E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AD02A-9016-4DD5-88C6-608B7E287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DCC7F4-CF55-4E8A-9930-9E28517D07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62200" y="5884863"/>
            <a:ext cx="480060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areable.net/newsletter" TargetMode="External"/><Relationship Id="rId2" Type="http://schemas.openxmlformats.org/officeDocument/2006/relationships/hyperlink" Target="http://www.shareable.net/blog/a-shareable-explainer-what-is-a-platform-co-o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b="1" dirty="0" smtClean="0"/>
              <a:t>Platform Cooperatives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ber work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-171451"/>
            <a:ext cx="9372600" cy="702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Image result for green taxi co-op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07050" y="0"/>
            <a:ext cx="11251050" cy="708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Image result for stocksy"/>
          <p:cNvPicPr>
            <a:picLocks noChangeAspect="1" noChangeArrowheads="1"/>
          </p:cNvPicPr>
          <p:nvPr/>
        </p:nvPicPr>
        <p:blipFill>
          <a:blip r:embed="rId2" cstate="print"/>
          <a:srcRect l="7407" r="2222"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/>
              <a:t>Resources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hlinkClick r:id="rId2"/>
              </a:rPr>
              <a:t>http://www.shareable.net/blog/a-shareable-explainer-what-is-a-platform-co-op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Join our newsletter here: </a:t>
            </a:r>
            <a:r>
              <a:rPr lang="en-US" sz="2800" dirty="0" smtClean="0">
                <a:hlinkClick r:id="rId3"/>
              </a:rPr>
              <a:t>http://www.shareable.net/newsletter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Twitter @Shareable / Facebook.com/Shareable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6038</TotalTime>
  <Words>19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Platform Cooperatives</vt:lpstr>
      <vt:lpstr>PowerPoint Presentation</vt:lpstr>
      <vt:lpstr>PowerPoint Presentation</vt:lpstr>
      <vt:lpstr>PowerPoint Presentation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Neal</dc:creator>
  <cp:lastModifiedBy>user4</cp:lastModifiedBy>
  <cp:revision>402</cp:revision>
  <cp:lastPrinted>2010-12-15T21:21:25Z</cp:lastPrinted>
  <dcterms:created xsi:type="dcterms:W3CDTF">2010-04-06T20:09:39Z</dcterms:created>
  <dcterms:modified xsi:type="dcterms:W3CDTF">2017-01-17T20:49:46Z</dcterms:modified>
</cp:coreProperties>
</file>